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52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99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6" autoAdjust="0"/>
    <p:restoredTop sz="94660"/>
  </p:normalViewPr>
  <p:slideViewPr>
    <p:cSldViewPr snapToGrid="0">
      <p:cViewPr varScale="1">
        <p:scale>
          <a:sx n="67" d="100"/>
          <a:sy n="67" d="100"/>
        </p:scale>
        <p:origin x="2602" y="35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im Lambert" userId="a8c93f67e5d19a0f" providerId="LiveId" clId="{F48A1299-07E1-4F84-B684-C6BD54033AB0}"/>
    <pc:docChg chg="delSld">
      <pc:chgData name="Tim Lambert" userId="a8c93f67e5d19a0f" providerId="LiveId" clId="{F48A1299-07E1-4F84-B684-C6BD54033AB0}" dt="2025-08-05T13:17:47.520" v="1" actId="47"/>
      <pc:docMkLst>
        <pc:docMk/>
      </pc:docMkLst>
      <pc:sldChg chg="del">
        <pc:chgData name="Tim Lambert" userId="a8c93f67e5d19a0f" providerId="LiveId" clId="{F48A1299-07E1-4F84-B684-C6BD54033AB0}" dt="2025-08-05T13:17:46.321" v="0" actId="47"/>
        <pc:sldMkLst>
          <pc:docMk/>
          <pc:sldMk cId="3307820185" sldId="526"/>
        </pc:sldMkLst>
      </pc:sldChg>
      <pc:sldChg chg="del">
        <pc:chgData name="Tim Lambert" userId="a8c93f67e5d19a0f" providerId="LiveId" clId="{F48A1299-07E1-4F84-B684-C6BD54033AB0}" dt="2025-08-05T13:17:47.520" v="1" actId="47"/>
        <pc:sldMkLst>
          <pc:docMk/>
          <pc:sldMk cId="853948864" sldId="528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Rectangle 1026"/>
          <p:cNvSpPr>
            <a:spLocks noGrp="1" noChangeArrowheads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>
            <a:lvl1pPr>
              <a:defRPr b="1"/>
            </a:lvl1pPr>
          </a:lstStyle>
          <a:p>
            <a:pPr lvl="0"/>
            <a:r>
              <a:rPr lang="en-US" noProof="0"/>
              <a:t>Client</a:t>
            </a:r>
          </a:p>
        </p:txBody>
      </p:sp>
      <p:sp>
        <p:nvSpPr>
          <p:cNvPr id="96259" name="Rectangle 1027"/>
          <p:cNvSpPr>
            <a:spLocks noGrp="1" noChangeArrowheads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FontTx/>
              <a:buNone/>
              <a:defRPr b="1"/>
            </a:lvl1pPr>
          </a:lstStyle>
          <a:p>
            <a:pPr lvl="0"/>
            <a:r>
              <a:rPr lang="en-GB" noProof="0"/>
              <a:t>Programme Title</a:t>
            </a:r>
            <a:endParaRPr lang="en-US" noProof="0"/>
          </a:p>
        </p:txBody>
      </p:sp>
      <p:sp>
        <p:nvSpPr>
          <p:cNvPr id="96261" name="Rectangle 1029"/>
          <p:cNvSpPr>
            <a:spLocks noGrp="1" noChangeArrowheads="1"/>
          </p:cNvSpPr>
          <p:nvPr>
            <p:ph type="sldNum" sz="quarter" idx="4"/>
          </p:nvPr>
        </p:nvSpPr>
        <p:spPr>
          <a:xfrm>
            <a:off x="10033000" y="6381750"/>
            <a:ext cx="2159000" cy="476250"/>
          </a:xfrm>
        </p:spPr>
        <p:txBody>
          <a:bodyPr/>
          <a:lstStyle>
            <a:lvl1pPr>
              <a:defRPr/>
            </a:lvl1pPr>
          </a:lstStyle>
          <a:p>
            <a:fld id="{C73B868C-8153-496D-A710-D5F7908FA4B1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96263" name="Text Box 1031"/>
          <p:cNvSpPr txBox="1">
            <a:spLocks noChangeArrowheads="1"/>
          </p:cNvSpPr>
          <p:nvPr userDrawn="1"/>
        </p:nvSpPr>
        <p:spPr bwMode="auto">
          <a:xfrm>
            <a:off x="0" y="6613526"/>
            <a:ext cx="2785533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000">
                <a:solidFill>
                  <a:schemeClr val="tx2"/>
                </a:solidFill>
                <a:latin typeface="Arial" charset="0"/>
              </a:rPr>
              <a:t>© Kay-Lambert Associates Ltd</a:t>
            </a: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20397" y="27106"/>
            <a:ext cx="1271604" cy="10694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34266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0" y="6308726"/>
            <a:ext cx="12192000" cy="54927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</a:defRPr>
            </a:lvl1pPr>
          </a:lstStyle>
          <a:p>
            <a:r>
              <a:rPr lang="en-GB"/>
              <a:t>www.kay-lambertassociates.co.uk</a:t>
            </a:r>
          </a:p>
          <a:p>
            <a:r>
              <a:rPr lang="en-GB">
                <a:latin typeface="Bradley Hand ITC" pitchFamily="66" charset="0"/>
              </a:rPr>
              <a:t>Improving business performance through people </a:t>
            </a:r>
          </a:p>
          <a:p>
            <a:endParaRPr lang="en-US">
              <a:latin typeface="Bradley Hand ITC" pitchFamily="66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C241CB8B-43A6-49AC-AEA2-AD98B153141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2844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8"/>
            <a:ext cx="2743200" cy="589121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8"/>
            <a:ext cx="8026400" cy="589121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0" y="6308726"/>
            <a:ext cx="12192000" cy="54927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</a:defRPr>
            </a:lvl1pPr>
          </a:lstStyle>
          <a:p>
            <a:r>
              <a:rPr lang="en-GB"/>
              <a:t>www.kay-lambertassociates.co.uk</a:t>
            </a:r>
          </a:p>
          <a:p>
            <a:r>
              <a:rPr lang="en-GB">
                <a:latin typeface="Bradley Hand ITC" pitchFamily="66" charset="0"/>
              </a:rPr>
              <a:t>Improving business performance through people </a:t>
            </a:r>
          </a:p>
          <a:p>
            <a:endParaRPr lang="en-US">
              <a:latin typeface="Bradley Hand ITC" pitchFamily="66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BED4B197-108F-4C30-947D-450E85D7417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985484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 preserve="1">
  <p:cSld name="Title, Text and Clip 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0"/>
            <a:ext cx="5384800" cy="45656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lipArt Placeholder 3"/>
          <p:cNvSpPr>
            <a:spLocks noGrp="1"/>
          </p:cNvSpPr>
          <p:nvPr>
            <p:ph type="clipArt" sz="half" idx="2"/>
          </p:nvPr>
        </p:nvSpPr>
        <p:spPr>
          <a:xfrm>
            <a:off x="6197600" y="1600200"/>
            <a:ext cx="5384800" cy="4565650"/>
          </a:xfrm>
        </p:spPr>
        <p:txBody>
          <a:bodyPr/>
          <a:lstStyle/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0" y="6308726"/>
            <a:ext cx="12192000" cy="54927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</a:defRPr>
            </a:lvl1pPr>
          </a:lstStyle>
          <a:p>
            <a:r>
              <a:rPr lang="en-GB"/>
              <a:t>www.kay-lambertassociates.co.uk</a:t>
            </a:r>
          </a:p>
          <a:p>
            <a:r>
              <a:rPr lang="en-GB">
                <a:latin typeface="Bradley Hand ITC" pitchFamily="66" charset="0"/>
              </a:rPr>
              <a:t>Improving business performance through people </a:t>
            </a:r>
          </a:p>
          <a:p>
            <a:endParaRPr lang="en-US">
              <a:latin typeface="Bradley Hand ITC" pitchFamily="66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10930467" y="6381750"/>
            <a:ext cx="1261533" cy="476250"/>
          </a:xfrm>
        </p:spPr>
        <p:txBody>
          <a:bodyPr/>
          <a:lstStyle>
            <a:lvl1pPr>
              <a:defRPr/>
            </a:lvl1pPr>
          </a:lstStyle>
          <a:p>
            <a:fld id="{EFCCCAA5-3C4A-4FF6-B403-853380FD92B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305499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609600" y="1600200"/>
            <a:ext cx="10972800" cy="4565650"/>
          </a:xfrm>
        </p:spPr>
        <p:txBody>
          <a:bodyPr/>
          <a:lstStyle/>
          <a:p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0" y="6308726"/>
            <a:ext cx="12192000" cy="54927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</a:defRPr>
            </a:lvl1pPr>
          </a:lstStyle>
          <a:p>
            <a:r>
              <a:rPr lang="en-GB"/>
              <a:t>www.kay-lambertassociates.co.uk</a:t>
            </a:r>
          </a:p>
          <a:p>
            <a:r>
              <a:rPr lang="en-GB">
                <a:latin typeface="Bradley Hand ITC" pitchFamily="66" charset="0"/>
              </a:rPr>
              <a:t>Improving business performance through people </a:t>
            </a:r>
          </a:p>
          <a:p>
            <a:endParaRPr lang="en-US">
              <a:latin typeface="Bradley Hand ITC" pitchFamily="66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>
          <a:xfrm>
            <a:off x="10930467" y="6381750"/>
            <a:ext cx="1261533" cy="476250"/>
          </a:xfrm>
        </p:spPr>
        <p:txBody>
          <a:bodyPr/>
          <a:lstStyle>
            <a:lvl1pPr>
              <a:defRPr/>
            </a:lvl1pPr>
          </a:lstStyle>
          <a:p>
            <a:fld id="{D4649727-0BBC-485E-9E54-DDFFDB4E6C1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147834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0"/>
            <a:ext cx="5384800" cy="45656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0"/>
            <a:ext cx="5384800" cy="45656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0" y="6308726"/>
            <a:ext cx="12192000" cy="54927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</a:defRPr>
            </a:lvl1pPr>
          </a:lstStyle>
          <a:p>
            <a:r>
              <a:rPr lang="en-GB"/>
              <a:t>www.kay-lambertassociates.co.uk</a:t>
            </a:r>
          </a:p>
          <a:p>
            <a:r>
              <a:rPr lang="en-GB">
                <a:latin typeface="Bradley Hand ITC" pitchFamily="66" charset="0"/>
              </a:rPr>
              <a:t>Improving business performance through people </a:t>
            </a:r>
          </a:p>
          <a:p>
            <a:endParaRPr lang="en-US">
              <a:latin typeface="Bradley Hand ITC" pitchFamily="66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10930467" y="6381750"/>
            <a:ext cx="1261533" cy="476250"/>
          </a:xfrm>
        </p:spPr>
        <p:txBody>
          <a:bodyPr/>
          <a:lstStyle>
            <a:lvl1pPr>
              <a:defRPr/>
            </a:lvl1pPr>
          </a:lstStyle>
          <a:p>
            <a:fld id="{E5DF2DCC-0B12-4B57-8D92-1109595CC91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405060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 preserve="1">
  <p:cSld name="Title, Conten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0"/>
            <a:ext cx="5384800" cy="45656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197600" y="1600200"/>
            <a:ext cx="5384800" cy="45656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0" y="6308726"/>
            <a:ext cx="12192000" cy="54927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</a:defRPr>
            </a:lvl1pPr>
          </a:lstStyle>
          <a:p>
            <a:r>
              <a:rPr lang="en-GB"/>
              <a:t>www.kay-lambertassociates.co.uk</a:t>
            </a:r>
          </a:p>
          <a:p>
            <a:r>
              <a:rPr lang="en-GB">
                <a:latin typeface="Bradley Hand ITC" pitchFamily="66" charset="0"/>
              </a:rPr>
              <a:t>Improving business performance through people </a:t>
            </a:r>
          </a:p>
          <a:p>
            <a:endParaRPr lang="en-US">
              <a:latin typeface="Bradley Hand ITC" pitchFamily="66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10930467" y="6381750"/>
            <a:ext cx="1261533" cy="476250"/>
          </a:xfrm>
        </p:spPr>
        <p:txBody>
          <a:bodyPr/>
          <a:lstStyle>
            <a:lvl1pPr>
              <a:defRPr/>
            </a:lvl1pPr>
          </a:lstStyle>
          <a:p>
            <a:fld id="{D2751511-9E16-43E3-A6E3-E689FB23949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60540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0" y="6308726"/>
            <a:ext cx="12192000" cy="54927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</a:defRPr>
            </a:lvl1pPr>
          </a:lstStyle>
          <a:p>
            <a:r>
              <a:rPr lang="en-GB"/>
              <a:t>www.kay-lambertassociates.co.uk</a:t>
            </a:r>
          </a:p>
          <a:p>
            <a:r>
              <a:rPr lang="en-GB">
                <a:latin typeface="Bradley Hand ITC" pitchFamily="66" charset="0"/>
              </a:rPr>
              <a:t>Improving business performance through people </a:t>
            </a:r>
          </a:p>
          <a:p>
            <a:endParaRPr lang="en-US">
              <a:latin typeface="Bradley Hand ITC" pitchFamily="66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A345746-1DA6-4E38-B298-A5392FC37C4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30585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0" y="6308726"/>
            <a:ext cx="12192000" cy="54927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</a:defRPr>
            </a:lvl1pPr>
          </a:lstStyle>
          <a:p>
            <a:r>
              <a:rPr lang="en-GB"/>
              <a:t>www.kay-lambertassociates.co.uk</a:t>
            </a:r>
          </a:p>
          <a:p>
            <a:r>
              <a:rPr lang="en-GB">
                <a:latin typeface="Bradley Hand ITC" pitchFamily="66" charset="0"/>
              </a:rPr>
              <a:t>Improving business performance through people </a:t>
            </a:r>
          </a:p>
          <a:p>
            <a:endParaRPr lang="en-US">
              <a:latin typeface="Bradley Hand ITC" pitchFamily="66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5010B222-53D2-4FED-AFF0-967B0F91E77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05629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0"/>
            <a:ext cx="5384800" cy="45656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0"/>
            <a:ext cx="5384800" cy="45656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0" y="6308726"/>
            <a:ext cx="12192000" cy="54927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</a:defRPr>
            </a:lvl1pPr>
          </a:lstStyle>
          <a:p>
            <a:r>
              <a:rPr lang="en-GB"/>
              <a:t>www.kay-lambertassociates.co.uk</a:t>
            </a:r>
          </a:p>
          <a:p>
            <a:r>
              <a:rPr lang="en-GB">
                <a:latin typeface="Bradley Hand ITC" pitchFamily="66" charset="0"/>
              </a:rPr>
              <a:t>Improving business performance through people </a:t>
            </a:r>
          </a:p>
          <a:p>
            <a:endParaRPr lang="en-US">
              <a:latin typeface="Bradley Hand ITC" pitchFamily="66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B5A0E49C-220E-4379-B309-FF8E68FA974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41462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0"/>
          </p:nvPr>
        </p:nvSpPr>
        <p:spPr>
          <a:xfrm>
            <a:off x="0" y="6308726"/>
            <a:ext cx="12192000" cy="54927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</a:defRPr>
            </a:lvl1pPr>
          </a:lstStyle>
          <a:p>
            <a:r>
              <a:rPr lang="en-GB"/>
              <a:t>www.kay-lambertassociates.co.uk</a:t>
            </a:r>
          </a:p>
          <a:p>
            <a:r>
              <a:rPr lang="en-GB">
                <a:latin typeface="Bradley Hand ITC" pitchFamily="66" charset="0"/>
              </a:rPr>
              <a:t>Improving business performance through people </a:t>
            </a:r>
          </a:p>
          <a:p>
            <a:endParaRPr lang="en-US">
              <a:latin typeface="Bradley Hand ITC" pitchFamily="66" charset="0"/>
            </a:endParaRP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13E6EC4E-C0DA-412F-8A6C-26FBC17FFEC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02904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>
          <a:xfrm>
            <a:off x="0" y="6308726"/>
            <a:ext cx="12192000" cy="54927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</a:defRPr>
            </a:lvl1pPr>
          </a:lstStyle>
          <a:p>
            <a:r>
              <a:rPr lang="en-GB"/>
              <a:t>www.kay-lambertassociates.co.uk</a:t>
            </a:r>
          </a:p>
          <a:p>
            <a:r>
              <a:rPr lang="en-GB">
                <a:latin typeface="Bradley Hand ITC" pitchFamily="66" charset="0"/>
              </a:rPr>
              <a:t>Improving business performance through people </a:t>
            </a:r>
          </a:p>
          <a:p>
            <a:endParaRPr lang="en-US">
              <a:latin typeface="Bradley Hand ITC" pitchFamily="66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62AD5B3C-5747-43B1-9DCB-73E5FD92F16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75556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>
          <a:xfrm>
            <a:off x="0" y="6308726"/>
            <a:ext cx="12192000" cy="54927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</a:defRPr>
            </a:lvl1pPr>
          </a:lstStyle>
          <a:p>
            <a:r>
              <a:rPr lang="en-GB"/>
              <a:t>www.kay-lambertassociates.co.uk</a:t>
            </a:r>
          </a:p>
          <a:p>
            <a:r>
              <a:rPr lang="en-GB">
                <a:latin typeface="Bradley Hand ITC" pitchFamily="66" charset="0"/>
              </a:rPr>
              <a:t>Improving business performance through people </a:t>
            </a:r>
          </a:p>
          <a:p>
            <a:endParaRPr lang="en-US">
              <a:latin typeface="Bradley Hand ITC" pitchFamily="66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6C304B07-ED43-4781-942E-4DEAA4D8DF6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99555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0" y="6308726"/>
            <a:ext cx="12192000" cy="54927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</a:defRPr>
            </a:lvl1pPr>
          </a:lstStyle>
          <a:p>
            <a:r>
              <a:rPr lang="en-GB"/>
              <a:t>www.kay-lambertassociates.co.uk</a:t>
            </a:r>
          </a:p>
          <a:p>
            <a:r>
              <a:rPr lang="en-GB">
                <a:latin typeface="Bradley Hand ITC" pitchFamily="66" charset="0"/>
              </a:rPr>
              <a:t>Improving business performance through people </a:t>
            </a:r>
          </a:p>
          <a:p>
            <a:endParaRPr lang="en-US">
              <a:latin typeface="Bradley Hand ITC" pitchFamily="66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7A38B2C-8E30-46FC-93B3-B22AEB7805F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08717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0" y="6308726"/>
            <a:ext cx="12192000" cy="54927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</a:defRPr>
            </a:lvl1pPr>
          </a:lstStyle>
          <a:p>
            <a:r>
              <a:rPr lang="en-GB"/>
              <a:t>www.kay-lambertassociates.co.uk</a:t>
            </a:r>
          </a:p>
          <a:p>
            <a:r>
              <a:rPr lang="en-GB">
                <a:latin typeface="Bradley Hand ITC" pitchFamily="66" charset="0"/>
              </a:rPr>
              <a:t>Improving business performance through people </a:t>
            </a:r>
          </a:p>
          <a:p>
            <a:endParaRPr lang="en-US">
              <a:latin typeface="Bradley Hand ITC" pitchFamily="66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35067D95-293A-45AD-9AA3-959C9AD13D7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57546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0"/>
            <a:ext cx="10972800" cy="4565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0930467" y="6381750"/>
            <a:ext cx="1261533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Garamond" pitchFamily="18" charset="0"/>
              </a:defRPr>
            </a:lvl1pPr>
          </a:lstStyle>
          <a:p>
            <a:fld id="{4174E5D8-A6DE-4556-8321-53AC9F5B74AE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1032" name="Text Box 8"/>
          <p:cNvSpPr txBox="1">
            <a:spLocks noChangeArrowheads="1"/>
          </p:cNvSpPr>
          <p:nvPr userDrawn="1"/>
        </p:nvSpPr>
        <p:spPr bwMode="auto">
          <a:xfrm>
            <a:off x="0" y="6613526"/>
            <a:ext cx="2785533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000">
                <a:solidFill>
                  <a:schemeClr val="tx2"/>
                </a:solidFill>
                <a:latin typeface="Arial" charset="0"/>
              </a:rPr>
              <a:t>© Kay-Lambert Associates Ltd</a:t>
            </a:r>
          </a:p>
        </p:txBody>
      </p:sp>
    </p:spTree>
    <p:extLst>
      <p:ext uri="{BB962C8B-B14F-4D97-AF65-F5344CB8AC3E}">
        <p14:creationId xmlns:p14="http://schemas.microsoft.com/office/powerpoint/2010/main" val="33297664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</p:sldLayoutIdLst>
  <p:hf sldNum="0" hdr="0" dt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rgbClr val="036C8A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rgbClr val="036C8A"/>
          </a:solidFill>
          <a:latin typeface="Calibri" pitchFamily="34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rgbClr val="036C8A"/>
          </a:solidFill>
          <a:latin typeface="Calibri" pitchFamily="34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rgbClr val="036C8A"/>
          </a:solidFill>
          <a:latin typeface="Calibri" pitchFamily="34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rgbClr val="036C8A"/>
          </a:solidFill>
          <a:latin typeface="Calibri" pitchFamily="34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036C8A"/>
          </a:solidFill>
          <a:latin typeface="Calibri" pitchFamily="34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036C8A"/>
          </a:solidFill>
          <a:latin typeface="Calibri" pitchFamily="34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036C8A"/>
          </a:solidFill>
          <a:latin typeface="Calibri" pitchFamily="34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036C8A"/>
          </a:solidFill>
          <a:latin typeface="Calibri" pitchFamily="34" charset="0"/>
          <a:cs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AA858A44-A855-453A-64F4-BCC5DFEFDC5D}"/>
              </a:ext>
            </a:extLst>
          </p:cNvPr>
          <p:cNvSpPr/>
          <p:nvPr/>
        </p:nvSpPr>
        <p:spPr>
          <a:xfrm>
            <a:off x="379750" y="1188917"/>
            <a:ext cx="11350755" cy="440831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FDC5180A-A795-E274-BB12-BE84F9EFE3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0640" y="36734"/>
            <a:ext cx="10972800" cy="669638"/>
          </a:xfrm>
        </p:spPr>
        <p:txBody>
          <a:bodyPr/>
          <a:lstStyle/>
          <a:p>
            <a:r>
              <a:rPr lang="en-GB" sz="3200" b="1" dirty="0">
                <a:solidFill>
                  <a:srgbClr val="7030A0"/>
                </a:solidFill>
                <a:latin typeface="Amasis MT Pro" panose="02040504050005020304" pitchFamily="18" charset="0"/>
              </a:rPr>
              <a:t>Burnout Assessment</a:t>
            </a:r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18B93396-C9A2-1E83-3C57-54F8F26E317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61217428"/>
              </p:ext>
            </p:extLst>
          </p:nvPr>
        </p:nvGraphicFramePr>
        <p:xfrm>
          <a:off x="614830" y="1223913"/>
          <a:ext cx="1097280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94560">
                  <a:extLst>
                    <a:ext uri="{9D8B030D-6E8A-4147-A177-3AD203B41FA5}">
                      <a16:colId xmlns:a16="http://schemas.microsoft.com/office/drawing/2014/main" val="2630920880"/>
                    </a:ext>
                  </a:extLst>
                </a:gridCol>
                <a:gridCol w="2194560">
                  <a:extLst>
                    <a:ext uri="{9D8B030D-6E8A-4147-A177-3AD203B41FA5}">
                      <a16:colId xmlns:a16="http://schemas.microsoft.com/office/drawing/2014/main" val="2709320530"/>
                    </a:ext>
                  </a:extLst>
                </a:gridCol>
                <a:gridCol w="2194560">
                  <a:extLst>
                    <a:ext uri="{9D8B030D-6E8A-4147-A177-3AD203B41FA5}">
                      <a16:colId xmlns:a16="http://schemas.microsoft.com/office/drawing/2014/main" val="3951347528"/>
                    </a:ext>
                  </a:extLst>
                </a:gridCol>
                <a:gridCol w="2194560">
                  <a:extLst>
                    <a:ext uri="{9D8B030D-6E8A-4147-A177-3AD203B41FA5}">
                      <a16:colId xmlns:a16="http://schemas.microsoft.com/office/drawing/2014/main" val="1129153466"/>
                    </a:ext>
                  </a:extLst>
                </a:gridCol>
                <a:gridCol w="2194560">
                  <a:extLst>
                    <a:ext uri="{9D8B030D-6E8A-4147-A177-3AD203B41FA5}">
                      <a16:colId xmlns:a16="http://schemas.microsoft.com/office/drawing/2014/main" val="127479842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ln>
                          <a:solidFill>
                            <a:schemeClr val="bg1"/>
                          </a:solidFill>
                        </a:ln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ln>
                          <a:solidFill>
                            <a:schemeClr val="bg1"/>
                          </a:solidFill>
                        </a:ln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ln>
                          <a:solidFill>
                            <a:schemeClr val="bg1"/>
                          </a:solidFill>
                        </a:ln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ln>
                          <a:solidFill>
                            <a:schemeClr val="bg1"/>
                          </a:solidFill>
                        </a:ln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669070"/>
                  </a:ext>
                </a:extLst>
              </a:tr>
            </a:tbl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6FB4E943-5B4C-B201-C5A9-EF11CBAED477}"/>
              </a:ext>
            </a:extLst>
          </p:cNvPr>
          <p:cNvSpPr txBox="1"/>
          <p:nvPr/>
        </p:nvSpPr>
        <p:spPr>
          <a:xfrm>
            <a:off x="2548795" y="1295412"/>
            <a:ext cx="3272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chemeClr val="bg1"/>
                </a:solidFill>
                <a:latin typeface="Aptos" panose="020B0004020202020204" pitchFamily="34" charset="0"/>
              </a:rPr>
              <a:t>1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B61F7B4-B6A6-FD48-9B71-BB28D263613F}"/>
              </a:ext>
            </a:extLst>
          </p:cNvPr>
          <p:cNvSpPr txBox="1"/>
          <p:nvPr/>
        </p:nvSpPr>
        <p:spPr>
          <a:xfrm>
            <a:off x="4719870" y="1304350"/>
            <a:ext cx="3272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chemeClr val="bg1"/>
                </a:solidFill>
                <a:latin typeface="Aptos" panose="020B0004020202020204" pitchFamily="34" charset="0"/>
              </a:rPr>
              <a:t>2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2022A69-D291-43CB-94E6-57659804B9C6}"/>
              </a:ext>
            </a:extLst>
          </p:cNvPr>
          <p:cNvSpPr txBox="1"/>
          <p:nvPr/>
        </p:nvSpPr>
        <p:spPr>
          <a:xfrm>
            <a:off x="9124480" y="1304350"/>
            <a:ext cx="3272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chemeClr val="bg1"/>
                </a:solidFill>
                <a:latin typeface="Aptos" panose="020B0004020202020204" pitchFamily="34" charset="0"/>
              </a:rPr>
              <a:t>4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921977B-F74C-6C08-E4F1-8EABC9CE807B}"/>
              </a:ext>
            </a:extLst>
          </p:cNvPr>
          <p:cNvSpPr txBox="1"/>
          <p:nvPr/>
        </p:nvSpPr>
        <p:spPr>
          <a:xfrm>
            <a:off x="6953405" y="1277914"/>
            <a:ext cx="3272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chemeClr val="bg1"/>
                </a:solidFill>
                <a:latin typeface="Aptos" panose="020B0004020202020204" pitchFamily="34" charset="0"/>
              </a:rPr>
              <a:t>3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9C71517-312C-A8FA-5759-7BEB80DEE188}"/>
              </a:ext>
            </a:extLst>
          </p:cNvPr>
          <p:cNvSpPr txBox="1"/>
          <p:nvPr/>
        </p:nvSpPr>
        <p:spPr>
          <a:xfrm>
            <a:off x="11293605" y="1309633"/>
            <a:ext cx="3272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chemeClr val="bg1"/>
                </a:solidFill>
                <a:latin typeface="Aptos" panose="020B0004020202020204" pitchFamily="34" charset="0"/>
              </a:rPr>
              <a:t>5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81B73355-00A8-EF26-8E1A-C93A2F4D2186}"/>
              </a:ext>
            </a:extLst>
          </p:cNvPr>
          <p:cNvSpPr txBox="1"/>
          <p:nvPr/>
        </p:nvSpPr>
        <p:spPr>
          <a:xfrm>
            <a:off x="346490" y="1277914"/>
            <a:ext cx="3272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chemeClr val="bg1"/>
                </a:solidFill>
                <a:latin typeface="Aptos" panose="020B0004020202020204" pitchFamily="34" charset="0"/>
              </a:rPr>
              <a:t>0</a:t>
            </a:r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BD9DDDC9-4994-243E-2C31-75061E88D792}"/>
              </a:ext>
            </a:extLst>
          </p:cNvPr>
          <p:cNvSpPr/>
          <p:nvPr/>
        </p:nvSpPr>
        <p:spPr>
          <a:xfrm>
            <a:off x="376979" y="2773719"/>
            <a:ext cx="11350755" cy="440831"/>
          </a:xfrm>
          <a:prstGeom prst="round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aphicFrame>
        <p:nvGraphicFramePr>
          <p:cNvPr id="14" name="Content Placeholder 5">
            <a:extLst>
              <a:ext uri="{FF2B5EF4-FFF2-40B4-BE49-F238E27FC236}">
                <a16:creationId xmlns:a16="http://schemas.microsoft.com/office/drawing/2014/main" id="{B269C49A-920B-72FA-0FC9-986F436E615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26693527"/>
              </p:ext>
            </p:extLst>
          </p:nvPr>
        </p:nvGraphicFramePr>
        <p:xfrm>
          <a:off x="612059" y="2808715"/>
          <a:ext cx="1097280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94560">
                  <a:extLst>
                    <a:ext uri="{9D8B030D-6E8A-4147-A177-3AD203B41FA5}">
                      <a16:colId xmlns:a16="http://schemas.microsoft.com/office/drawing/2014/main" val="2630920880"/>
                    </a:ext>
                  </a:extLst>
                </a:gridCol>
                <a:gridCol w="2194560">
                  <a:extLst>
                    <a:ext uri="{9D8B030D-6E8A-4147-A177-3AD203B41FA5}">
                      <a16:colId xmlns:a16="http://schemas.microsoft.com/office/drawing/2014/main" val="2709320530"/>
                    </a:ext>
                  </a:extLst>
                </a:gridCol>
                <a:gridCol w="2194560">
                  <a:extLst>
                    <a:ext uri="{9D8B030D-6E8A-4147-A177-3AD203B41FA5}">
                      <a16:colId xmlns:a16="http://schemas.microsoft.com/office/drawing/2014/main" val="3951347528"/>
                    </a:ext>
                  </a:extLst>
                </a:gridCol>
                <a:gridCol w="2194560">
                  <a:extLst>
                    <a:ext uri="{9D8B030D-6E8A-4147-A177-3AD203B41FA5}">
                      <a16:colId xmlns:a16="http://schemas.microsoft.com/office/drawing/2014/main" val="1129153466"/>
                    </a:ext>
                  </a:extLst>
                </a:gridCol>
                <a:gridCol w="2194560">
                  <a:extLst>
                    <a:ext uri="{9D8B030D-6E8A-4147-A177-3AD203B41FA5}">
                      <a16:colId xmlns:a16="http://schemas.microsoft.com/office/drawing/2014/main" val="127479842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ln>
                          <a:solidFill>
                            <a:schemeClr val="bg1"/>
                          </a:solidFill>
                        </a:ln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ln>
                          <a:solidFill>
                            <a:schemeClr val="bg1"/>
                          </a:solidFill>
                        </a:ln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ln>
                          <a:solidFill>
                            <a:schemeClr val="bg1"/>
                          </a:solidFill>
                        </a:ln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ln>
                          <a:solidFill>
                            <a:schemeClr val="bg1"/>
                          </a:solidFill>
                        </a:ln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669070"/>
                  </a:ext>
                </a:extLst>
              </a:tr>
            </a:tbl>
          </a:graphicData>
        </a:graphic>
      </p:graphicFrame>
      <p:sp>
        <p:nvSpPr>
          <p:cNvPr id="15" name="TextBox 14">
            <a:extLst>
              <a:ext uri="{FF2B5EF4-FFF2-40B4-BE49-F238E27FC236}">
                <a16:creationId xmlns:a16="http://schemas.microsoft.com/office/drawing/2014/main" id="{1E6D93ED-A614-AA0A-34DD-E6BC532E6097}"/>
              </a:ext>
            </a:extLst>
          </p:cNvPr>
          <p:cNvSpPr txBox="1"/>
          <p:nvPr/>
        </p:nvSpPr>
        <p:spPr>
          <a:xfrm>
            <a:off x="2546024" y="2880214"/>
            <a:ext cx="3272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chemeClr val="bg1"/>
                </a:solidFill>
                <a:latin typeface="Aptos" panose="020B0004020202020204" pitchFamily="34" charset="0"/>
              </a:rPr>
              <a:t>1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46C7678B-2C6B-50D2-9537-3E9F0741A101}"/>
              </a:ext>
            </a:extLst>
          </p:cNvPr>
          <p:cNvSpPr txBox="1"/>
          <p:nvPr/>
        </p:nvSpPr>
        <p:spPr>
          <a:xfrm>
            <a:off x="4717099" y="2889152"/>
            <a:ext cx="3272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chemeClr val="bg1"/>
                </a:solidFill>
                <a:latin typeface="Aptos" panose="020B0004020202020204" pitchFamily="34" charset="0"/>
              </a:rPr>
              <a:t>2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857F2E53-7D90-1F9B-2158-E95FB5FD7651}"/>
              </a:ext>
            </a:extLst>
          </p:cNvPr>
          <p:cNvSpPr txBox="1"/>
          <p:nvPr/>
        </p:nvSpPr>
        <p:spPr>
          <a:xfrm>
            <a:off x="9121709" y="2889152"/>
            <a:ext cx="3272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chemeClr val="bg1"/>
                </a:solidFill>
                <a:latin typeface="Aptos" panose="020B0004020202020204" pitchFamily="34" charset="0"/>
              </a:rPr>
              <a:t>4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2176AEB1-334A-28AB-EE4F-989AB3C5954B}"/>
              </a:ext>
            </a:extLst>
          </p:cNvPr>
          <p:cNvSpPr txBox="1"/>
          <p:nvPr/>
        </p:nvSpPr>
        <p:spPr>
          <a:xfrm>
            <a:off x="6950634" y="2862716"/>
            <a:ext cx="3272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chemeClr val="bg1"/>
                </a:solidFill>
                <a:latin typeface="Aptos" panose="020B0004020202020204" pitchFamily="34" charset="0"/>
              </a:rPr>
              <a:t>3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7056B2DE-49EE-92CC-CC7B-818BCFD9D945}"/>
              </a:ext>
            </a:extLst>
          </p:cNvPr>
          <p:cNvSpPr txBox="1"/>
          <p:nvPr/>
        </p:nvSpPr>
        <p:spPr>
          <a:xfrm>
            <a:off x="11290834" y="2894435"/>
            <a:ext cx="3272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chemeClr val="bg1"/>
                </a:solidFill>
                <a:latin typeface="Aptos" panose="020B0004020202020204" pitchFamily="34" charset="0"/>
              </a:rPr>
              <a:t>5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B98C1BF7-3D98-F4BA-FED4-57B66EEC2100}"/>
              </a:ext>
            </a:extLst>
          </p:cNvPr>
          <p:cNvSpPr txBox="1"/>
          <p:nvPr/>
        </p:nvSpPr>
        <p:spPr>
          <a:xfrm>
            <a:off x="343719" y="2862716"/>
            <a:ext cx="3272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chemeClr val="bg1"/>
                </a:solidFill>
                <a:latin typeface="Aptos" panose="020B0004020202020204" pitchFamily="34" charset="0"/>
              </a:rPr>
              <a:t>0</a:t>
            </a:r>
          </a:p>
        </p:txBody>
      </p:sp>
      <p:sp>
        <p:nvSpPr>
          <p:cNvPr id="21" name="Rectangle: Rounded Corners 20">
            <a:extLst>
              <a:ext uri="{FF2B5EF4-FFF2-40B4-BE49-F238E27FC236}">
                <a16:creationId xmlns:a16="http://schemas.microsoft.com/office/drawing/2014/main" id="{C1220AC7-2F17-5FB7-315F-C9396A4F9A84}"/>
              </a:ext>
            </a:extLst>
          </p:cNvPr>
          <p:cNvSpPr/>
          <p:nvPr/>
        </p:nvSpPr>
        <p:spPr>
          <a:xfrm>
            <a:off x="339617" y="3531720"/>
            <a:ext cx="11350755" cy="440831"/>
          </a:xfrm>
          <a:prstGeom prst="roundRect">
            <a:avLst/>
          </a:prstGeom>
          <a:solidFill>
            <a:schemeClr val="accent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aphicFrame>
        <p:nvGraphicFramePr>
          <p:cNvPr id="22" name="Content Placeholder 5">
            <a:extLst>
              <a:ext uri="{FF2B5EF4-FFF2-40B4-BE49-F238E27FC236}">
                <a16:creationId xmlns:a16="http://schemas.microsoft.com/office/drawing/2014/main" id="{3FB0C32E-FB44-DF9E-59F7-5C86DD99AB1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77162705"/>
              </p:ext>
            </p:extLst>
          </p:nvPr>
        </p:nvGraphicFramePr>
        <p:xfrm>
          <a:off x="574697" y="3566716"/>
          <a:ext cx="1097280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94560">
                  <a:extLst>
                    <a:ext uri="{9D8B030D-6E8A-4147-A177-3AD203B41FA5}">
                      <a16:colId xmlns:a16="http://schemas.microsoft.com/office/drawing/2014/main" val="2630920880"/>
                    </a:ext>
                  </a:extLst>
                </a:gridCol>
                <a:gridCol w="2194560">
                  <a:extLst>
                    <a:ext uri="{9D8B030D-6E8A-4147-A177-3AD203B41FA5}">
                      <a16:colId xmlns:a16="http://schemas.microsoft.com/office/drawing/2014/main" val="2709320530"/>
                    </a:ext>
                  </a:extLst>
                </a:gridCol>
                <a:gridCol w="2194560">
                  <a:extLst>
                    <a:ext uri="{9D8B030D-6E8A-4147-A177-3AD203B41FA5}">
                      <a16:colId xmlns:a16="http://schemas.microsoft.com/office/drawing/2014/main" val="3951347528"/>
                    </a:ext>
                  </a:extLst>
                </a:gridCol>
                <a:gridCol w="2194560">
                  <a:extLst>
                    <a:ext uri="{9D8B030D-6E8A-4147-A177-3AD203B41FA5}">
                      <a16:colId xmlns:a16="http://schemas.microsoft.com/office/drawing/2014/main" val="1129153466"/>
                    </a:ext>
                  </a:extLst>
                </a:gridCol>
                <a:gridCol w="2194560">
                  <a:extLst>
                    <a:ext uri="{9D8B030D-6E8A-4147-A177-3AD203B41FA5}">
                      <a16:colId xmlns:a16="http://schemas.microsoft.com/office/drawing/2014/main" val="127479842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ln>
                          <a:solidFill>
                            <a:schemeClr val="bg1"/>
                          </a:solidFill>
                        </a:ln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ln>
                          <a:solidFill>
                            <a:schemeClr val="bg1"/>
                          </a:solidFill>
                        </a:ln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ln>
                          <a:solidFill>
                            <a:schemeClr val="bg1"/>
                          </a:solidFill>
                        </a:ln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ln>
                          <a:solidFill>
                            <a:schemeClr val="bg1"/>
                          </a:solidFill>
                        </a:ln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669070"/>
                  </a:ext>
                </a:extLst>
              </a:tr>
            </a:tbl>
          </a:graphicData>
        </a:graphic>
      </p:graphicFrame>
      <p:sp>
        <p:nvSpPr>
          <p:cNvPr id="23" name="TextBox 22">
            <a:extLst>
              <a:ext uri="{FF2B5EF4-FFF2-40B4-BE49-F238E27FC236}">
                <a16:creationId xmlns:a16="http://schemas.microsoft.com/office/drawing/2014/main" id="{BB353FF6-B853-C375-34C5-B94CA350D6ED}"/>
              </a:ext>
            </a:extLst>
          </p:cNvPr>
          <p:cNvSpPr txBox="1"/>
          <p:nvPr/>
        </p:nvSpPr>
        <p:spPr>
          <a:xfrm>
            <a:off x="2508662" y="3638215"/>
            <a:ext cx="3272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chemeClr val="bg1"/>
                </a:solidFill>
                <a:latin typeface="Aptos" panose="020B0004020202020204" pitchFamily="34" charset="0"/>
              </a:rPr>
              <a:t>1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64EFBE29-A65B-D094-FCC7-E35F3B5D003C}"/>
              </a:ext>
            </a:extLst>
          </p:cNvPr>
          <p:cNvSpPr txBox="1"/>
          <p:nvPr/>
        </p:nvSpPr>
        <p:spPr>
          <a:xfrm>
            <a:off x="4700155" y="3607275"/>
            <a:ext cx="3272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chemeClr val="bg1"/>
                </a:solidFill>
                <a:latin typeface="Aptos" panose="020B0004020202020204" pitchFamily="34" charset="0"/>
              </a:rPr>
              <a:t>2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FFDD8CAA-EBD5-45F2-34F8-9CD3E9D20567}"/>
              </a:ext>
            </a:extLst>
          </p:cNvPr>
          <p:cNvSpPr txBox="1"/>
          <p:nvPr/>
        </p:nvSpPr>
        <p:spPr>
          <a:xfrm>
            <a:off x="9104765" y="3607275"/>
            <a:ext cx="3272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chemeClr val="bg1"/>
                </a:solidFill>
                <a:latin typeface="Aptos" panose="020B0004020202020204" pitchFamily="34" charset="0"/>
              </a:rPr>
              <a:t>4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D43FF085-6694-5D5D-D59E-1ABA65A08388}"/>
              </a:ext>
            </a:extLst>
          </p:cNvPr>
          <p:cNvSpPr txBox="1"/>
          <p:nvPr/>
        </p:nvSpPr>
        <p:spPr>
          <a:xfrm>
            <a:off x="6913272" y="3620717"/>
            <a:ext cx="3272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chemeClr val="bg1"/>
                </a:solidFill>
                <a:latin typeface="Aptos" panose="020B0004020202020204" pitchFamily="34" charset="0"/>
              </a:rPr>
              <a:t>3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89E825A5-AEAE-8955-0778-98F7D8DB1A3B}"/>
              </a:ext>
            </a:extLst>
          </p:cNvPr>
          <p:cNvSpPr txBox="1"/>
          <p:nvPr/>
        </p:nvSpPr>
        <p:spPr>
          <a:xfrm>
            <a:off x="11273890" y="3612558"/>
            <a:ext cx="3272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chemeClr val="bg1"/>
                </a:solidFill>
                <a:latin typeface="Aptos" panose="020B0004020202020204" pitchFamily="34" charset="0"/>
              </a:rPr>
              <a:t>5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25F3CF34-2211-92B4-1358-B4757A80072B}"/>
              </a:ext>
            </a:extLst>
          </p:cNvPr>
          <p:cNvSpPr txBox="1"/>
          <p:nvPr/>
        </p:nvSpPr>
        <p:spPr>
          <a:xfrm>
            <a:off x="306357" y="3620717"/>
            <a:ext cx="3272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chemeClr val="bg1"/>
                </a:solidFill>
                <a:latin typeface="Aptos" panose="020B0004020202020204" pitchFamily="34" charset="0"/>
              </a:rPr>
              <a:t>0</a:t>
            </a:r>
          </a:p>
        </p:txBody>
      </p:sp>
      <p:sp>
        <p:nvSpPr>
          <p:cNvPr id="29" name="Rectangle: Rounded Corners 28">
            <a:extLst>
              <a:ext uri="{FF2B5EF4-FFF2-40B4-BE49-F238E27FC236}">
                <a16:creationId xmlns:a16="http://schemas.microsoft.com/office/drawing/2014/main" id="{F3C3C351-F25C-F659-01F9-53F6DC9F71CD}"/>
              </a:ext>
            </a:extLst>
          </p:cNvPr>
          <p:cNvSpPr/>
          <p:nvPr/>
        </p:nvSpPr>
        <p:spPr>
          <a:xfrm>
            <a:off x="357620" y="5090414"/>
            <a:ext cx="11350755" cy="440831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aphicFrame>
        <p:nvGraphicFramePr>
          <p:cNvPr id="30" name="Content Placeholder 5">
            <a:extLst>
              <a:ext uri="{FF2B5EF4-FFF2-40B4-BE49-F238E27FC236}">
                <a16:creationId xmlns:a16="http://schemas.microsoft.com/office/drawing/2014/main" id="{03E685BB-8B78-672A-B4F1-EF4C511CAC5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60956993"/>
              </p:ext>
            </p:extLst>
          </p:nvPr>
        </p:nvGraphicFramePr>
        <p:xfrm>
          <a:off x="592700" y="5125410"/>
          <a:ext cx="1097280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94560">
                  <a:extLst>
                    <a:ext uri="{9D8B030D-6E8A-4147-A177-3AD203B41FA5}">
                      <a16:colId xmlns:a16="http://schemas.microsoft.com/office/drawing/2014/main" val="2630920880"/>
                    </a:ext>
                  </a:extLst>
                </a:gridCol>
                <a:gridCol w="2194560">
                  <a:extLst>
                    <a:ext uri="{9D8B030D-6E8A-4147-A177-3AD203B41FA5}">
                      <a16:colId xmlns:a16="http://schemas.microsoft.com/office/drawing/2014/main" val="2709320530"/>
                    </a:ext>
                  </a:extLst>
                </a:gridCol>
                <a:gridCol w="2194560">
                  <a:extLst>
                    <a:ext uri="{9D8B030D-6E8A-4147-A177-3AD203B41FA5}">
                      <a16:colId xmlns:a16="http://schemas.microsoft.com/office/drawing/2014/main" val="3951347528"/>
                    </a:ext>
                  </a:extLst>
                </a:gridCol>
                <a:gridCol w="2194560">
                  <a:extLst>
                    <a:ext uri="{9D8B030D-6E8A-4147-A177-3AD203B41FA5}">
                      <a16:colId xmlns:a16="http://schemas.microsoft.com/office/drawing/2014/main" val="1129153466"/>
                    </a:ext>
                  </a:extLst>
                </a:gridCol>
                <a:gridCol w="2194560">
                  <a:extLst>
                    <a:ext uri="{9D8B030D-6E8A-4147-A177-3AD203B41FA5}">
                      <a16:colId xmlns:a16="http://schemas.microsoft.com/office/drawing/2014/main" val="127479842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ln>
                          <a:solidFill>
                            <a:schemeClr val="bg1"/>
                          </a:solidFill>
                        </a:ln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ln>
                          <a:solidFill>
                            <a:schemeClr val="bg1"/>
                          </a:solidFill>
                        </a:ln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ln>
                          <a:solidFill>
                            <a:schemeClr val="bg1"/>
                          </a:solidFill>
                        </a:ln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ln>
                          <a:solidFill>
                            <a:schemeClr val="bg1"/>
                          </a:solidFill>
                        </a:ln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669070"/>
                  </a:ext>
                </a:extLst>
              </a:tr>
            </a:tbl>
          </a:graphicData>
        </a:graphic>
      </p:graphicFrame>
      <p:sp>
        <p:nvSpPr>
          <p:cNvPr id="31" name="TextBox 30">
            <a:extLst>
              <a:ext uri="{FF2B5EF4-FFF2-40B4-BE49-F238E27FC236}">
                <a16:creationId xmlns:a16="http://schemas.microsoft.com/office/drawing/2014/main" id="{B7FFFE75-9867-04EF-0056-491536CC0482}"/>
              </a:ext>
            </a:extLst>
          </p:cNvPr>
          <p:cNvSpPr txBox="1"/>
          <p:nvPr/>
        </p:nvSpPr>
        <p:spPr>
          <a:xfrm>
            <a:off x="2526665" y="5196909"/>
            <a:ext cx="3272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chemeClr val="bg1"/>
                </a:solidFill>
                <a:latin typeface="Aptos" panose="020B0004020202020204" pitchFamily="34" charset="0"/>
              </a:rPr>
              <a:t>1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47B9157B-E0AA-4DBC-E203-16A385DC923B}"/>
              </a:ext>
            </a:extLst>
          </p:cNvPr>
          <p:cNvSpPr txBox="1"/>
          <p:nvPr/>
        </p:nvSpPr>
        <p:spPr>
          <a:xfrm>
            <a:off x="4697740" y="5205847"/>
            <a:ext cx="3272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chemeClr val="bg1"/>
                </a:solidFill>
                <a:latin typeface="Aptos" panose="020B0004020202020204" pitchFamily="34" charset="0"/>
              </a:rPr>
              <a:t>2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057EF99C-A747-B9E6-E4EA-7E14E5E34B50}"/>
              </a:ext>
            </a:extLst>
          </p:cNvPr>
          <p:cNvSpPr txBox="1"/>
          <p:nvPr/>
        </p:nvSpPr>
        <p:spPr>
          <a:xfrm>
            <a:off x="9102350" y="5205847"/>
            <a:ext cx="3272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chemeClr val="bg1"/>
                </a:solidFill>
                <a:latin typeface="Aptos" panose="020B0004020202020204" pitchFamily="34" charset="0"/>
              </a:rPr>
              <a:t>4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1CD4E3BA-B30F-1E37-73E7-44631730B3F1}"/>
              </a:ext>
            </a:extLst>
          </p:cNvPr>
          <p:cNvSpPr txBox="1"/>
          <p:nvPr/>
        </p:nvSpPr>
        <p:spPr>
          <a:xfrm>
            <a:off x="6931275" y="5179411"/>
            <a:ext cx="3272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chemeClr val="bg1"/>
                </a:solidFill>
                <a:latin typeface="Aptos" panose="020B0004020202020204" pitchFamily="34" charset="0"/>
              </a:rPr>
              <a:t>3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5771921A-9CB4-EC6E-BAC0-5C944B3CEE9F}"/>
              </a:ext>
            </a:extLst>
          </p:cNvPr>
          <p:cNvSpPr txBox="1"/>
          <p:nvPr/>
        </p:nvSpPr>
        <p:spPr>
          <a:xfrm>
            <a:off x="11271475" y="5211130"/>
            <a:ext cx="3272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chemeClr val="bg1"/>
                </a:solidFill>
                <a:latin typeface="Aptos" panose="020B0004020202020204" pitchFamily="34" charset="0"/>
              </a:rPr>
              <a:t>5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C808F309-A7A3-9275-FED1-06710544A485}"/>
              </a:ext>
            </a:extLst>
          </p:cNvPr>
          <p:cNvSpPr txBox="1"/>
          <p:nvPr/>
        </p:nvSpPr>
        <p:spPr>
          <a:xfrm>
            <a:off x="324360" y="5179411"/>
            <a:ext cx="3272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chemeClr val="bg1"/>
                </a:solidFill>
                <a:latin typeface="Aptos" panose="020B0004020202020204" pitchFamily="34" charset="0"/>
              </a:rPr>
              <a:t>0</a:t>
            </a:r>
          </a:p>
        </p:txBody>
      </p:sp>
      <p:sp>
        <p:nvSpPr>
          <p:cNvPr id="37" name="Rectangle: Rounded Corners 36">
            <a:extLst>
              <a:ext uri="{FF2B5EF4-FFF2-40B4-BE49-F238E27FC236}">
                <a16:creationId xmlns:a16="http://schemas.microsoft.com/office/drawing/2014/main" id="{F7AA57FE-DB6B-4331-5390-39FDB747295A}"/>
              </a:ext>
            </a:extLst>
          </p:cNvPr>
          <p:cNvSpPr/>
          <p:nvPr/>
        </p:nvSpPr>
        <p:spPr>
          <a:xfrm>
            <a:off x="386227" y="1950768"/>
            <a:ext cx="11350755" cy="440831"/>
          </a:xfrm>
          <a:prstGeom prst="roundRect">
            <a:avLst/>
          </a:prstGeom>
          <a:solidFill>
            <a:srgbClr val="0070C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aphicFrame>
        <p:nvGraphicFramePr>
          <p:cNvPr id="38" name="Content Placeholder 5">
            <a:extLst>
              <a:ext uri="{FF2B5EF4-FFF2-40B4-BE49-F238E27FC236}">
                <a16:creationId xmlns:a16="http://schemas.microsoft.com/office/drawing/2014/main" id="{BA9039A4-3E6E-43F3-F563-140656B9838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75098252"/>
              </p:ext>
            </p:extLst>
          </p:nvPr>
        </p:nvGraphicFramePr>
        <p:xfrm>
          <a:off x="621307" y="1985764"/>
          <a:ext cx="1097280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94560">
                  <a:extLst>
                    <a:ext uri="{9D8B030D-6E8A-4147-A177-3AD203B41FA5}">
                      <a16:colId xmlns:a16="http://schemas.microsoft.com/office/drawing/2014/main" val="2630920880"/>
                    </a:ext>
                  </a:extLst>
                </a:gridCol>
                <a:gridCol w="2194560">
                  <a:extLst>
                    <a:ext uri="{9D8B030D-6E8A-4147-A177-3AD203B41FA5}">
                      <a16:colId xmlns:a16="http://schemas.microsoft.com/office/drawing/2014/main" val="2709320530"/>
                    </a:ext>
                  </a:extLst>
                </a:gridCol>
                <a:gridCol w="2194560">
                  <a:extLst>
                    <a:ext uri="{9D8B030D-6E8A-4147-A177-3AD203B41FA5}">
                      <a16:colId xmlns:a16="http://schemas.microsoft.com/office/drawing/2014/main" val="3951347528"/>
                    </a:ext>
                  </a:extLst>
                </a:gridCol>
                <a:gridCol w="2194560">
                  <a:extLst>
                    <a:ext uri="{9D8B030D-6E8A-4147-A177-3AD203B41FA5}">
                      <a16:colId xmlns:a16="http://schemas.microsoft.com/office/drawing/2014/main" val="1129153466"/>
                    </a:ext>
                  </a:extLst>
                </a:gridCol>
                <a:gridCol w="2194560">
                  <a:extLst>
                    <a:ext uri="{9D8B030D-6E8A-4147-A177-3AD203B41FA5}">
                      <a16:colId xmlns:a16="http://schemas.microsoft.com/office/drawing/2014/main" val="127479842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ln>
                          <a:solidFill>
                            <a:schemeClr val="bg1"/>
                          </a:solidFill>
                        </a:ln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ln>
                          <a:solidFill>
                            <a:schemeClr val="bg1"/>
                          </a:solidFill>
                        </a:ln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ln>
                          <a:solidFill>
                            <a:schemeClr val="bg1"/>
                          </a:solidFill>
                        </a:ln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ln>
                          <a:solidFill>
                            <a:schemeClr val="bg1"/>
                          </a:solidFill>
                        </a:ln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669070"/>
                  </a:ext>
                </a:extLst>
              </a:tr>
            </a:tbl>
          </a:graphicData>
        </a:graphic>
      </p:graphicFrame>
      <p:sp>
        <p:nvSpPr>
          <p:cNvPr id="39" name="TextBox 38">
            <a:extLst>
              <a:ext uri="{FF2B5EF4-FFF2-40B4-BE49-F238E27FC236}">
                <a16:creationId xmlns:a16="http://schemas.microsoft.com/office/drawing/2014/main" id="{025A18E5-5EFF-C05F-5FD0-12A47AD92A7E}"/>
              </a:ext>
            </a:extLst>
          </p:cNvPr>
          <p:cNvSpPr txBox="1"/>
          <p:nvPr/>
        </p:nvSpPr>
        <p:spPr>
          <a:xfrm>
            <a:off x="2555272" y="2057263"/>
            <a:ext cx="3272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chemeClr val="bg1"/>
                </a:solidFill>
                <a:latin typeface="Aptos" panose="020B0004020202020204" pitchFamily="34" charset="0"/>
              </a:rPr>
              <a:t>1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6111D728-AD04-F1FF-B375-4BECC3E20B25}"/>
              </a:ext>
            </a:extLst>
          </p:cNvPr>
          <p:cNvSpPr txBox="1"/>
          <p:nvPr/>
        </p:nvSpPr>
        <p:spPr>
          <a:xfrm>
            <a:off x="4726347" y="2066201"/>
            <a:ext cx="3272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chemeClr val="bg1"/>
                </a:solidFill>
                <a:latin typeface="Aptos" panose="020B0004020202020204" pitchFamily="34" charset="0"/>
              </a:rPr>
              <a:t>2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7C842A42-046D-9A6A-21BE-1D4135168592}"/>
              </a:ext>
            </a:extLst>
          </p:cNvPr>
          <p:cNvSpPr txBox="1"/>
          <p:nvPr/>
        </p:nvSpPr>
        <p:spPr>
          <a:xfrm>
            <a:off x="9130957" y="2066201"/>
            <a:ext cx="3272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chemeClr val="bg1"/>
                </a:solidFill>
                <a:latin typeface="Aptos" panose="020B0004020202020204" pitchFamily="34" charset="0"/>
              </a:rPr>
              <a:t>4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245234DF-CF96-6902-DC16-6D354399F2C2}"/>
              </a:ext>
            </a:extLst>
          </p:cNvPr>
          <p:cNvSpPr txBox="1"/>
          <p:nvPr/>
        </p:nvSpPr>
        <p:spPr>
          <a:xfrm>
            <a:off x="6959882" y="2039765"/>
            <a:ext cx="3272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chemeClr val="bg1"/>
                </a:solidFill>
                <a:latin typeface="Aptos" panose="020B0004020202020204" pitchFamily="34" charset="0"/>
              </a:rPr>
              <a:t>3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680A8A2F-E46C-EF78-0CDB-95D9284EF87E}"/>
              </a:ext>
            </a:extLst>
          </p:cNvPr>
          <p:cNvSpPr txBox="1"/>
          <p:nvPr/>
        </p:nvSpPr>
        <p:spPr>
          <a:xfrm>
            <a:off x="11300082" y="2071484"/>
            <a:ext cx="3272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chemeClr val="bg1"/>
                </a:solidFill>
                <a:latin typeface="Aptos" panose="020B0004020202020204" pitchFamily="34" charset="0"/>
              </a:rPr>
              <a:t>5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3DE0AB16-5C96-6EC5-1853-C7BF1CA04A1D}"/>
              </a:ext>
            </a:extLst>
          </p:cNvPr>
          <p:cNvSpPr txBox="1"/>
          <p:nvPr/>
        </p:nvSpPr>
        <p:spPr>
          <a:xfrm>
            <a:off x="352967" y="2039765"/>
            <a:ext cx="3272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chemeClr val="bg1"/>
                </a:solidFill>
                <a:latin typeface="Aptos" panose="020B0004020202020204" pitchFamily="34" charset="0"/>
              </a:rPr>
              <a:t>0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C98F4C40-12EB-10B0-1D8D-7D6F1B0A168E}"/>
              </a:ext>
            </a:extLst>
          </p:cNvPr>
          <p:cNvSpPr txBox="1"/>
          <p:nvPr/>
        </p:nvSpPr>
        <p:spPr>
          <a:xfrm>
            <a:off x="379750" y="495304"/>
            <a:ext cx="114429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Rate your current state against the seven criteria shown below. 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38A74F57-1948-44A0-A533-3A9E09E2ED01}"/>
              </a:ext>
            </a:extLst>
          </p:cNvPr>
          <p:cNvSpPr txBox="1"/>
          <p:nvPr/>
        </p:nvSpPr>
        <p:spPr>
          <a:xfrm>
            <a:off x="246597" y="6304878"/>
            <a:ext cx="114429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The closer to a total score of 35, the more protected you are against burnout. 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0F1D1EC8-B8BE-0974-223C-675CC777F7B7}"/>
              </a:ext>
            </a:extLst>
          </p:cNvPr>
          <p:cNvSpPr txBox="1"/>
          <p:nvPr/>
        </p:nvSpPr>
        <p:spPr>
          <a:xfrm>
            <a:off x="379749" y="2375146"/>
            <a:ext cx="37663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>
                <a:latin typeface="Amasis MT Pro" panose="02040504050005020304" pitchFamily="18" charset="0"/>
              </a:rPr>
              <a:t>My typical Energy levels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0C317B0C-E75D-9568-FC9F-91AA7944B7DE}"/>
              </a:ext>
            </a:extLst>
          </p:cNvPr>
          <p:cNvSpPr txBox="1"/>
          <p:nvPr/>
        </p:nvSpPr>
        <p:spPr>
          <a:xfrm>
            <a:off x="-16826" y="1266237"/>
            <a:ext cx="48601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b="1" dirty="0">
                <a:latin typeface="Aptos" panose="020B0004020202020204" pitchFamily="34" charset="0"/>
              </a:rPr>
              <a:t>-</a:t>
            </a:r>
            <a:r>
              <a:rPr lang="en-GB" sz="1000" b="1" dirty="0" err="1">
                <a:latin typeface="Aptos" panose="020B0004020202020204" pitchFamily="34" charset="0"/>
              </a:rPr>
              <a:t>ive</a:t>
            </a:r>
            <a:endParaRPr lang="en-GB" sz="1000" b="1" dirty="0">
              <a:latin typeface="Aptos" panose="020B0004020202020204" pitchFamily="34" charset="0"/>
            </a:endParaRP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40E177CA-EDA7-3AB9-E790-1DDA4E34972E}"/>
              </a:ext>
            </a:extLst>
          </p:cNvPr>
          <p:cNvSpPr txBox="1"/>
          <p:nvPr/>
        </p:nvSpPr>
        <p:spPr>
          <a:xfrm>
            <a:off x="11730505" y="1309633"/>
            <a:ext cx="48601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b="1" dirty="0">
                <a:latin typeface="Aptos" panose="020B0004020202020204" pitchFamily="34" charset="0"/>
              </a:rPr>
              <a:t>+</a:t>
            </a:r>
            <a:r>
              <a:rPr lang="en-GB" sz="1000" b="1" dirty="0" err="1">
                <a:latin typeface="Aptos" panose="020B0004020202020204" pitchFamily="34" charset="0"/>
              </a:rPr>
              <a:t>ive</a:t>
            </a:r>
            <a:endParaRPr lang="en-GB" sz="1000" b="1" dirty="0">
              <a:latin typeface="Aptos" panose="020B0004020202020204" pitchFamily="34" charset="0"/>
            </a:endParaRP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68FD709A-E219-DB0D-39B9-C3A3580C55FE}"/>
              </a:ext>
            </a:extLst>
          </p:cNvPr>
          <p:cNvSpPr txBox="1"/>
          <p:nvPr/>
        </p:nvSpPr>
        <p:spPr>
          <a:xfrm>
            <a:off x="386226" y="1589537"/>
            <a:ext cx="51878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>
                <a:latin typeface="Amasis MT Pro" panose="02040504050005020304" pitchFamily="18" charset="0"/>
              </a:rPr>
              <a:t>Level of Joy I experience routinely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B923EA5D-2B64-E4A0-6936-BD1DCCF1515C}"/>
              </a:ext>
            </a:extLst>
          </p:cNvPr>
          <p:cNvSpPr txBox="1"/>
          <p:nvPr/>
        </p:nvSpPr>
        <p:spPr>
          <a:xfrm>
            <a:off x="415156" y="813208"/>
            <a:ext cx="44023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>
                <a:latin typeface="Amasis MT Pro" panose="02040504050005020304" pitchFamily="18" charset="0"/>
              </a:rPr>
              <a:t>Strength of my Relationships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F44BD64A-B46C-9B0D-96AF-A6354B3EA21B}"/>
              </a:ext>
            </a:extLst>
          </p:cNvPr>
          <p:cNvSpPr txBox="1"/>
          <p:nvPr/>
        </p:nvSpPr>
        <p:spPr>
          <a:xfrm>
            <a:off x="319553" y="4390306"/>
            <a:ext cx="24963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>
                <a:latin typeface="Amasis MT Pro" panose="02040504050005020304" pitchFamily="18" charset="0"/>
              </a:rPr>
              <a:t>Satisfaction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50594E9B-A793-7BB2-A0A4-C9BE4E8E3F7F}"/>
              </a:ext>
            </a:extLst>
          </p:cNvPr>
          <p:cNvSpPr txBox="1"/>
          <p:nvPr/>
        </p:nvSpPr>
        <p:spPr>
          <a:xfrm>
            <a:off x="375805" y="3176263"/>
            <a:ext cx="69770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>
                <a:latin typeface="Amasis MT Pro" panose="02040504050005020304" pitchFamily="18" charset="0"/>
              </a:rPr>
              <a:t>Amount of Control I feel I have over my life and work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EF247572-92B7-2800-EAD8-4ABE90E13FDC}"/>
              </a:ext>
            </a:extLst>
          </p:cNvPr>
          <p:cNvSpPr txBox="1"/>
          <p:nvPr/>
        </p:nvSpPr>
        <p:spPr>
          <a:xfrm>
            <a:off x="2293725" y="4277724"/>
            <a:ext cx="24963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>
                <a:latin typeface="Amasis MT Pro" panose="02040504050005020304" pitchFamily="18" charset="0"/>
              </a:rPr>
              <a:t>Rest</a:t>
            </a:r>
          </a:p>
        </p:txBody>
      </p:sp>
      <p:sp>
        <p:nvSpPr>
          <p:cNvPr id="55" name="Rectangle: Rounded Corners 54">
            <a:extLst>
              <a:ext uri="{FF2B5EF4-FFF2-40B4-BE49-F238E27FC236}">
                <a16:creationId xmlns:a16="http://schemas.microsoft.com/office/drawing/2014/main" id="{CBC46CCE-1BE6-46B4-5B95-6ECE5B848722}"/>
              </a:ext>
            </a:extLst>
          </p:cNvPr>
          <p:cNvSpPr/>
          <p:nvPr/>
        </p:nvSpPr>
        <p:spPr>
          <a:xfrm>
            <a:off x="352813" y="4312638"/>
            <a:ext cx="11350755" cy="440831"/>
          </a:xfrm>
          <a:prstGeom prst="roundRect">
            <a:avLst/>
          </a:prstGeom>
          <a:solidFill>
            <a:srgbClr val="00206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aphicFrame>
        <p:nvGraphicFramePr>
          <p:cNvPr id="56" name="Content Placeholder 5">
            <a:extLst>
              <a:ext uri="{FF2B5EF4-FFF2-40B4-BE49-F238E27FC236}">
                <a16:creationId xmlns:a16="http://schemas.microsoft.com/office/drawing/2014/main" id="{FEC8A6AB-517E-D86F-2094-F0B4175C7D2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25771191"/>
              </p:ext>
            </p:extLst>
          </p:nvPr>
        </p:nvGraphicFramePr>
        <p:xfrm>
          <a:off x="587893" y="4347634"/>
          <a:ext cx="1097280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94560">
                  <a:extLst>
                    <a:ext uri="{9D8B030D-6E8A-4147-A177-3AD203B41FA5}">
                      <a16:colId xmlns:a16="http://schemas.microsoft.com/office/drawing/2014/main" val="2630920880"/>
                    </a:ext>
                  </a:extLst>
                </a:gridCol>
                <a:gridCol w="2194560">
                  <a:extLst>
                    <a:ext uri="{9D8B030D-6E8A-4147-A177-3AD203B41FA5}">
                      <a16:colId xmlns:a16="http://schemas.microsoft.com/office/drawing/2014/main" val="2709320530"/>
                    </a:ext>
                  </a:extLst>
                </a:gridCol>
                <a:gridCol w="2194560">
                  <a:extLst>
                    <a:ext uri="{9D8B030D-6E8A-4147-A177-3AD203B41FA5}">
                      <a16:colId xmlns:a16="http://schemas.microsoft.com/office/drawing/2014/main" val="3951347528"/>
                    </a:ext>
                  </a:extLst>
                </a:gridCol>
                <a:gridCol w="2194560">
                  <a:extLst>
                    <a:ext uri="{9D8B030D-6E8A-4147-A177-3AD203B41FA5}">
                      <a16:colId xmlns:a16="http://schemas.microsoft.com/office/drawing/2014/main" val="1129153466"/>
                    </a:ext>
                  </a:extLst>
                </a:gridCol>
                <a:gridCol w="2194560">
                  <a:extLst>
                    <a:ext uri="{9D8B030D-6E8A-4147-A177-3AD203B41FA5}">
                      <a16:colId xmlns:a16="http://schemas.microsoft.com/office/drawing/2014/main" val="127479842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ln>
                          <a:solidFill>
                            <a:schemeClr val="bg1"/>
                          </a:solidFill>
                        </a:ln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ln>
                          <a:solidFill>
                            <a:schemeClr val="bg1"/>
                          </a:solidFill>
                        </a:ln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ln>
                          <a:solidFill>
                            <a:schemeClr val="bg1"/>
                          </a:solidFill>
                        </a:ln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ln>
                          <a:solidFill>
                            <a:schemeClr val="bg1"/>
                          </a:solidFill>
                        </a:ln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669070"/>
                  </a:ext>
                </a:extLst>
              </a:tr>
            </a:tbl>
          </a:graphicData>
        </a:graphic>
      </p:graphicFrame>
      <p:sp>
        <p:nvSpPr>
          <p:cNvPr id="57" name="TextBox 56">
            <a:extLst>
              <a:ext uri="{FF2B5EF4-FFF2-40B4-BE49-F238E27FC236}">
                <a16:creationId xmlns:a16="http://schemas.microsoft.com/office/drawing/2014/main" id="{3C7A21C0-DC3B-A341-C0F8-2481329145C6}"/>
              </a:ext>
            </a:extLst>
          </p:cNvPr>
          <p:cNvSpPr txBox="1"/>
          <p:nvPr/>
        </p:nvSpPr>
        <p:spPr>
          <a:xfrm>
            <a:off x="2521858" y="4419133"/>
            <a:ext cx="3272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chemeClr val="bg1"/>
                </a:solidFill>
                <a:latin typeface="Aptos" panose="020B0004020202020204" pitchFamily="34" charset="0"/>
              </a:rPr>
              <a:t>1</a:t>
            </a: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E53E604A-5B01-D7ED-0A3E-F63B4CC52091}"/>
              </a:ext>
            </a:extLst>
          </p:cNvPr>
          <p:cNvSpPr txBox="1"/>
          <p:nvPr/>
        </p:nvSpPr>
        <p:spPr>
          <a:xfrm>
            <a:off x="4692933" y="4428071"/>
            <a:ext cx="3272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chemeClr val="bg1"/>
                </a:solidFill>
                <a:latin typeface="Aptos" panose="020B0004020202020204" pitchFamily="34" charset="0"/>
              </a:rPr>
              <a:t>2</a:t>
            </a: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82420CA5-7219-05AA-989A-634A80EE4FDC}"/>
              </a:ext>
            </a:extLst>
          </p:cNvPr>
          <p:cNvSpPr txBox="1"/>
          <p:nvPr/>
        </p:nvSpPr>
        <p:spPr>
          <a:xfrm>
            <a:off x="9097543" y="4428071"/>
            <a:ext cx="3272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chemeClr val="bg1"/>
                </a:solidFill>
                <a:latin typeface="Aptos" panose="020B0004020202020204" pitchFamily="34" charset="0"/>
              </a:rPr>
              <a:t>4</a:t>
            </a: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F6801DE9-04D6-62F0-364E-BF677670BAAC}"/>
              </a:ext>
            </a:extLst>
          </p:cNvPr>
          <p:cNvSpPr txBox="1"/>
          <p:nvPr/>
        </p:nvSpPr>
        <p:spPr>
          <a:xfrm>
            <a:off x="6926468" y="4401635"/>
            <a:ext cx="3272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chemeClr val="bg1"/>
                </a:solidFill>
                <a:latin typeface="Aptos" panose="020B0004020202020204" pitchFamily="34" charset="0"/>
              </a:rPr>
              <a:t>3</a:t>
            </a:r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0490F4B0-5CBA-A6C7-A62E-58D47D3B952D}"/>
              </a:ext>
            </a:extLst>
          </p:cNvPr>
          <p:cNvSpPr txBox="1"/>
          <p:nvPr/>
        </p:nvSpPr>
        <p:spPr>
          <a:xfrm>
            <a:off x="11266668" y="4433354"/>
            <a:ext cx="3272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chemeClr val="bg1"/>
                </a:solidFill>
                <a:latin typeface="Aptos" panose="020B0004020202020204" pitchFamily="34" charset="0"/>
              </a:rPr>
              <a:t>5</a:t>
            </a:r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407EFD27-C0B5-2A27-D254-EA2D83FF9FB1}"/>
              </a:ext>
            </a:extLst>
          </p:cNvPr>
          <p:cNvSpPr txBox="1"/>
          <p:nvPr/>
        </p:nvSpPr>
        <p:spPr>
          <a:xfrm>
            <a:off x="319553" y="4401635"/>
            <a:ext cx="3272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chemeClr val="bg1"/>
                </a:solidFill>
                <a:latin typeface="Aptos" panose="020B0004020202020204" pitchFamily="34" charset="0"/>
              </a:rPr>
              <a:t>0</a:t>
            </a: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8869E122-1FD1-DDE8-165C-85B13CAE897A}"/>
              </a:ext>
            </a:extLst>
          </p:cNvPr>
          <p:cNvSpPr txBox="1"/>
          <p:nvPr/>
        </p:nvSpPr>
        <p:spPr>
          <a:xfrm>
            <a:off x="415156" y="3937543"/>
            <a:ext cx="41105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>
                <a:latin typeface="Amasis MT Pro" panose="02040504050005020304" pitchFamily="18" charset="0"/>
              </a:rPr>
              <a:t>How Rested I feel typically</a:t>
            </a:r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A0B89A3F-FAED-9B9A-EA32-944EE62AFAEF}"/>
              </a:ext>
            </a:extLst>
          </p:cNvPr>
          <p:cNvSpPr txBox="1"/>
          <p:nvPr/>
        </p:nvSpPr>
        <p:spPr>
          <a:xfrm>
            <a:off x="438695" y="5491063"/>
            <a:ext cx="71771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>
                <a:latin typeface="Amasis MT Pro" panose="02040504050005020304" pitchFamily="18" charset="0"/>
              </a:rPr>
              <a:t>Degree to which I feel Included at work or in my community</a:t>
            </a:r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5A34FC8B-F416-4ACA-4A20-A6296C066FB6}"/>
              </a:ext>
            </a:extLst>
          </p:cNvPr>
          <p:cNvSpPr txBox="1"/>
          <p:nvPr/>
        </p:nvSpPr>
        <p:spPr>
          <a:xfrm>
            <a:off x="-7578" y="2046326"/>
            <a:ext cx="48601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b="1" dirty="0">
                <a:latin typeface="Aptos" panose="020B0004020202020204" pitchFamily="34" charset="0"/>
              </a:rPr>
              <a:t>-</a:t>
            </a:r>
            <a:r>
              <a:rPr lang="en-GB" sz="1000" b="1" dirty="0" err="1">
                <a:latin typeface="Aptos" panose="020B0004020202020204" pitchFamily="34" charset="0"/>
              </a:rPr>
              <a:t>ive</a:t>
            </a:r>
            <a:endParaRPr lang="en-GB" sz="1000" b="1" dirty="0">
              <a:latin typeface="Aptos" panose="020B0004020202020204" pitchFamily="34" charset="0"/>
            </a:endParaRPr>
          </a:p>
        </p:txBody>
      </p:sp>
      <p:sp>
        <p:nvSpPr>
          <p:cNvPr id="66" name="TextBox 65">
            <a:extLst>
              <a:ext uri="{FF2B5EF4-FFF2-40B4-BE49-F238E27FC236}">
                <a16:creationId xmlns:a16="http://schemas.microsoft.com/office/drawing/2014/main" id="{FF8DB3F9-B47D-758D-6A31-028E3C7C237C}"/>
              </a:ext>
            </a:extLst>
          </p:cNvPr>
          <p:cNvSpPr txBox="1"/>
          <p:nvPr/>
        </p:nvSpPr>
        <p:spPr>
          <a:xfrm>
            <a:off x="-16826" y="2900042"/>
            <a:ext cx="48601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b="1" dirty="0">
                <a:latin typeface="Aptos" panose="020B0004020202020204" pitchFamily="34" charset="0"/>
              </a:rPr>
              <a:t>-</a:t>
            </a:r>
            <a:r>
              <a:rPr lang="en-GB" sz="1000" b="1" dirty="0" err="1">
                <a:latin typeface="Aptos" panose="020B0004020202020204" pitchFamily="34" charset="0"/>
              </a:rPr>
              <a:t>ive</a:t>
            </a:r>
            <a:endParaRPr lang="en-GB" sz="1000" b="1" dirty="0">
              <a:latin typeface="Aptos" panose="020B0004020202020204" pitchFamily="34" charset="0"/>
            </a:endParaRPr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id="{35D2E805-9689-2ED2-EFE4-AEACDA545645}"/>
              </a:ext>
            </a:extLst>
          </p:cNvPr>
          <p:cNvSpPr txBox="1"/>
          <p:nvPr/>
        </p:nvSpPr>
        <p:spPr>
          <a:xfrm>
            <a:off x="-16826" y="3639323"/>
            <a:ext cx="48601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b="1" dirty="0">
                <a:latin typeface="Aptos" panose="020B0004020202020204" pitchFamily="34" charset="0"/>
              </a:rPr>
              <a:t>-</a:t>
            </a:r>
            <a:r>
              <a:rPr lang="en-GB" sz="1000" b="1" dirty="0" err="1">
                <a:latin typeface="Aptos" panose="020B0004020202020204" pitchFamily="34" charset="0"/>
              </a:rPr>
              <a:t>ive</a:t>
            </a:r>
            <a:endParaRPr lang="en-GB" sz="1000" b="1" dirty="0">
              <a:latin typeface="Aptos" panose="020B0004020202020204" pitchFamily="34" charset="0"/>
            </a:endParaRPr>
          </a:p>
        </p:txBody>
      </p:sp>
      <p:sp>
        <p:nvSpPr>
          <p:cNvPr id="68" name="Rectangle: Rounded Corners 67">
            <a:extLst>
              <a:ext uri="{FF2B5EF4-FFF2-40B4-BE49-F238E27FC236}">
                <a16:creationId xmlns:a16="http://schemas.microsoft.com/office/drawing/2014/main" id="{8136D5CF-958F-0312-3C01-E6CCEE77362C}"/>
              </a:ext>
            </a:extLst>
          </p:cNvPr>
          <p:cNvSpPr/>
          <p:nvPr/>
        </p:nvSpPr>
        <p:spPr>
          <a:xfrm>
            <a:off x="338802" y="5826007"/>
            <a:ext cx="11350755" cy="440831"/>
          </a:xfrm>
          <a:prstGeom prst="roundRect">
            <a:avLst/>
          </a:prstGeom>
          <a:solidFill>
            <a:srgbClr val="0099CC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aphicFrame>
        <p:nvGraphicFramePr>
          <p:cNvPr id="69" name="Content Placeholder 5">
            <a:extLst>
              <a:ext uri="{FF2B5EF4-FFF2-40B4-BE49-F238E27FC236}">
                <a16:creationId xmlns:a16="http://schemas.microsoft.com/office/drawing/2014/main" id="{4B5802E9-3EE2-2CF1-B60D-C11A392BF1A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9540500"/>
              </p:ext>
            </p:extLst>
          </p:nvPr>
        </p:nvGraphicFramePr>
        <p:xfrm>
          <a:off x="614830" y="5860395"/>
          <a:ext cx="1097280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94560">
                  <a:extLst>
                    <a:ext uri="{9D8B030D-6E8A-4147-A177-3AD203B41FA5}">
                      <a16:colId xmlns:a16="http://schemas.microsoft.com/office/drawing/2014/main" val="2630920880"/>
                    </a:ext>
                  </a:extLst>
                </a:gridCol>
                <a:gridCol w="2194560">
                  <a:extLst>
                    <a:ext uri="{9D8B030D-6E8A-4147-A177-3AD203B41FA5}">
                      <a16:colId xmlns:a16="http://schemas.microsoft.com/office/drawing/2014/main" val="2709320530"/>
                    </a:ext>
                  </a:extLst>
                </a:gridCol>
                <a:gridCol w="2194560">
                  <a:extLst>
                    <a:ext uri="{9D8B030D-6E8A-4147-A177-3AD203B41FA5}">
                      <a16:colId xmlns:a16="http://schemas.microsoft.com/office/drawing/2014/main" val="3951347528"/>
                    </a:ext>
                  </a:extLst>
                </a:gridCol>
                <a:gridCol w="2194560">
                  <a:extLst>
                    <a:ext uri="{9D8B030D-6E8A-4147-A177-3AD203B41FA5}">
                      <a16:colId xmlns:a16="http://schemas.microsoft.com/office/drawing/2014/main" val="1129153466"/>
                    </a:ext>
                  </a:extLst>
                </a:gridCol>
                <a:gridCol w="2194560">
                  <a:extLst>
                    <a:ext uri="{9D8B030D-6E8A-4147-A177-3AD203B41FA5}">
                      <a16:colId xmlns:a16="http://schemas.microsoft.com/office/drawing/2014/main" val="127479842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ln>
                          <a:solidFill>
                            <a:schemeClr val="bg1"/>
                          </a:solidFill>
                        </a:ln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ln>
                          <a:solidFill>
                            <a:schemeClr val="bg1"/>
                          </a:solidFill>
                        </a:ln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ln>
                          <a:solidFill>
                            <a:schemeClr val="bg1"/>
                          </a:solidFill>
                        </a:ln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ln>
                          <a:solidFill>
                            <a:schemeClr val="bg1"/>
                          </a:solidFill>
                        </a:ln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669070"/>
                  </a:ext>
                </a:extLst>
              </a:tr>
            </a:tbl>
          </a:graphicData>
        </a:graphic>
      </p:graphicFrame>
      <p:sp>
        <p:nvSpPr>
          <p:cNvPr id="70" name="TextBox 69">
            <a:extLst>
              <a:ext uri="{FF2B5EF4-FFF2-40B4-BE49-F238E27FC236}">
                <a16:creationId xmlns:a16="http://schemas.microsoft.com/office/drawing/2014/main" id="{D9A56FB5-51DC-DA0C-A884-18542FE704FA}"/>
              </a:ext>
            </a:extLst>
          </p:cNvPr>
          <p:cNvSpPr txBox="1"/>
          <p:nvPr/>
        </p:nvSpPr>
        <p:spPr>
          <a:xfrm>
            <a:off x="2507847" y="5932502"/>
            <a:ext cx="3272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chemeClr val="bg1"/>
                </a:solidFill>
                <a:latin typeface="Aptos" panose="020B0004020202020204" pitchFamily="34" charset="0"/>
              </a:rPr>
              <a:t>1</a:t>
            </a:r>
          </a:p>
        </p:txBody>
      </p:sp>
      <p:sp>
        <p:nvSpPr>
          <p:cNvPr id="71" name="TextBox 70">
            <a:extLst>
              <a:ext uri="{FF2B5EF4-FFF2-40B4-BE49-F238E27FC236}">
                <a16:creationId xmlns:a16="http://schemas.microsoft.com/office/drawing/2014/main" id="{FEE08C68-D968-DE04-D6AF-BE43EA3D9EA1}"/>
              </a:ext>
            </a:extLst>
          </p:cNvPr>
          <p:cNvSpPr txBox="1"/>
          <p:nvPr/>
        </p:nvSpPr>
        <p:spPr>
          <a:xfrm>
            <a:off x="4678922" y="5941440"/>
            <a:ext cx="3272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chemeClr val="bg1"/>
                </a:solidFill>
                <a:latin typeface="Aptos" panose="020B0004020202020204" pitchFamily="34" charset="0"/>
              </a:rPr>
              <a:t>2</a:t>
            </a:r>
          </a:p>
        </p:txBody>
      </p:sp>
      <p:sp>
        <p:nvSpPr>
          <p:cNvPr id="72" name="TextBox 71">
            <a:extLst>
              <a:ext uri="{FF2B5EF4-FFF2-40B4-BE49-F238E27FC236}">
                <a16:creationId xmlns:a16="http://schemas.microsoft.com/office/drawing/2014/main" id="{903E8716-F602-A0CF-394F-8D653C3F54F6}"/>
              </a:ext>
            </a:extLst>
          </p:cNvPr>
          <p:cNvSpPr txBox="1"/>
          <p:nvPr/>
        </p:nvSpPr>
        <p:spPr>
          <a:xfrm>
            <a:off x="9083532" y="5941440"/>
            <a:ext cx="3272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chemeClr val="bg1"/>
                </a:solidFill>
                <a:latin typeface="Aptos" panose="020B0004020202020204" pitchFamily="34" charset="0"/>
              </a:rPr>
              <a:t>4</a:t>
            </a:r>
          </a:p>
        </p:txBody>
      </p:sp>
      <p:sp>
        <p:nvSpPr>
          <p:cNvPr id="73" name="TextBox 72">
            <a:extLst>
              <a:ext uri="{FF2B5EF4-FFF2-40B4-BE49-F238E27FC236}">
                <a16:creationId xmlns:a16="http://schemas.microsoft.com/office/drawing/2014/main" id="{D2E1C4F9-B279-1A44-635D-DE6674145537}"/>
              </a:ext>
            </a:extLst>
          </p:cNvPr>
          <p:cNvSpPr txBox="1"/>
          <p:nvPr/>
        </p:nvSpPr>
        <p:spPr>
          <a:xfrm>
            <a:off x="6912457" y="5915004"/>
            <a:ext cx="3272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chemeClr val="bg1"/>
                </a:solidFill>
                <a:latin typeface="Aptos" panose="020B0004020202020204" pitchFamily="34" charset="0"/>
              </a:rPr>
              <a:t>3</a:t>
            </a:r>
          </a:p>
        </p:txBody>
      </p:sp>
      <p:sp>
        <p:nvSpPr>
          <p:cNvPr id="74" name="TextBox 73">
            <a:extLst>
              <a:ext uri="{FF2B5EF4-FFF2-40B4-BE49-F238E27FC236}">
                <a16:creationId xmlns:a16="http://schemas.microsoft.com/office/drawing/2014/main" id="{90321BBA-D9F4-F3F6-1F5F-61C8B0850217}"/>
              </a:ext>
            </a:extLst>
          </p:cNvPr>
          <p:cNvSpPr txBox="1"/>
          <p:nvPr/>
        </p:nvSpPr>
        <p:spPr>
          <a:xfrm>
            <a:off x="11252657" y="5946723"/>
            <a:ext cx="3272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chemeClr val="bg1"/>
                </a:solidFill>
                <a:latin typeface="Aptos" panose="020B0004020202020204" pitchFamily="34" charset="0"/>
              </a:rPr>
              <a:t>5</a:t>
            </a:r>
          </a:p>
        </p:txBody>
      </p:sp>
      <p:sp>
        <p:nvSpPr>
          <p:cNvPr id="75" name="TextBox 74">
            <a:extLst>
              <a:ext uri="{FF2B5EF4-FFF2-40B4-BE49-F238E27FC236}">
                <a16:creationId xmlns:a16="http://schemas.microsoft.com/office/drawing/2014/main" id="{2F46764C-58F5-65C4-6B09-E587A5EE90F2}"/>
              </a:ext>
            </a:extLst>
          </p:cNvPr>
          <p:cNvSpPr txBox="1"/>
          <p:nvPr/>
        </p:nvSpPr>
        <p:spPr>
          <a:xfrm>
            <a:off x="305542" y="5915004"/>
            <a:ext cx="3272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chemeClr val="bg1"/>
                </a:solidFill>
                <a:latin typeface="Aptos" panose="020B0004020202020204" pitchFamily="34" charset="0"/>
              </a:rPr>
              <a:t>0</a:t>
            </a:r>
          </a:p>
        </p:txBody>
      </p:sp>
      <p:sp>
        <p:nvSpPr>
          <p:cNvPr id="76" name="TextBox 75">
            <a:extLst>
              <a:ext uri="{FF2B5EF4-FFF2-40B4-BE49-F238E27FC236}">
                <a16:creationId xmlns:a16="http://schemas.microsoft.com/office/drawing/2014/main" id="{96EF9277-4DBB-DFC9-4846-3B9E94ABCAA9}"/>
              </a:ext>
            </a:extLst>
          </p:cNvPr>
          <p:cNvSpPr txBox="1"/>
          <p:nvPr/>
        </p:nvSpPr>
        <p:spPr>
          <a:xfrm>
            <a:off x="394077" y="4721171"/>
            <a:ext cx="469340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>
                <a:latin typeface="Amasis MT Pro" panose="02040504050005020304" pitchFamily="18" charset="0"/>
              </a:rPr>
              <a:t>Satisfaction with my life and work</a:t>
            </a:r>
          </a:p>
        </p:txBody>
      </p:sp>
      <p:sp>
        <p:nvSpPr>
          <p:cNvPr id="77" name="TextBox 76">
            <a:extLst>
              <a:ext uri="{FF2B5EF4-FFF2-40B4-BE49-F238E27FC236}">
                <a16:creationId xmlns:a16="http://schemas.microsoft.com/office/drawing/2014/main" id="{5AB1CD71-2EE9-584C-D339-6D4B965A3A4D}"/>
              </a:ext>
            </a:extLst>
          </p:cNvPr>
          <p:cNvSpPr txBox="1"/>
          <p:nvPr/>
        </p:nvSpPr>
        <p:spPr>
          <a:xfrm>
            <a:off x="-44815" y="4418043"/>
            <a:ext cx="48601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b="1" dirty="0">
                <a:latin typeface="Aptos" panose="020B0004020202020204" pitchFamily="34" charset="0"/>
              </a:rPr>
              <a:t>-</a:t>
            </a:r>
            <a:r>
              <a:rPr lang="en-GB" sz="1000" b="1" dirty="0" err="1">
                <a:latin typeface="Aptos" panose="020B0004020202020204" pitchFamily="34" charset="0"/>
              </a:rPr>
              <a:t>ive</a:t>
            </a:r>
            <a:endParaRPr lang="en-GB" sz="1000" b="1" dirty="0">
              <a:latin typeface="Aptos" panose="020B0004020202020204" pitchFamily="34" charset="0"/>
            </a:endParaRPr>
          </a:p>
        </p:txBody>
      </p:sp>
      <p:sp>
        <p:nvSpPr>
          <p:cNvPr id="78" name="TextBox 77">
            <a:extLst>
              <a:ext uri="{FF2B5EF4-FFF2-40B4-BE49-F238E27FC236}">
                <a16:creationId xmlns:a16="http://schemas.microsoft.com/office/drawing/2014/main" id="{0A82D2EF-C51D-F2A7-69E6-E3AFBFB87281}"/>
              </a:ext>
            </a:extLst>
          </p:cNvPr>
          <p:cNvSpPr txBox="1"/>
          <p:nvPr/>
        </p:nvSpPr>
        <p:spPr>
          <a:xfrm>
            <a:off x="-14055" y="5138582"/>
            <a:ext cx="48601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b="1" dirty="0">
                <a:latin typeface="Aptos" panose="020B0004020202020204" pitchFamily="34" charset="0"/>
              </a:rPr>
              <a:t>-</a:t>
            </a:r>
            <a:r>
              <a:rPr lang="en-GB" sz="1000" b="1" dirty="0" err="1">
                <a:latin typeface="Aptos" panose="020B0004020202020204" pitchFamily="34" charset="0"/>
              </a:rPr>
              <a:t>ive</a:t>
            </a:r>
            <a:endParaRPr lang="en-GB" sz="1000" b="1" dirty="0">
              <a:latin typeface="Aptos" panose="020B0004020202020204" pitchFamily="34" charset="0"/>
            </a:endParaRPr>
          </a:p>
        </p:txBody>
      </p:sp>
      <p:sp>
        <p:nvSpPr>
          <p:cNvPr id="79" name="TextBox 78">
            <a:extLst>
              <a:ext uri="{FF2B5EF4-FFF2-40B4-BE49-F238E27FC236}">
                <a16:creationId xmlns:a16="http://schemas.microsoft.com/office/drawing/2014/main" id="{BC380A11-818F-5E6D-37AD-36627040F31B}"/>
              </a:ext>
            </a:extLst>
          </p:cNvPr>
          <p:cNvSpPr txBox="1"/>
          <p:nvPr/>
        </p:nvSpPr>
        <p:spPr>
          <a:xfrm>
            <a:off x="-14607" y="5932083"/>
            <a:ext cx="48601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b="1" dirty="0">
                <a:latin typeface="Aptos" panose="020B0004020202020204" pitchFamily="34" charset="0"/>
              </a:rPr>
              <a:t>-</a:t>
            </a:r>
            <a:r>
              <a:rPr lang="en-GB" sz="1000" b="1" dirty="0" err="1">
                <a:latin typeface="Aptos" panose="020B0004020202020204" pitchFamily="34" charset="0"/>
              </a:rPr>
              <a:t>ive</a:t>
            </a:r>
            <a:endParaRPr lang="en-GB" sz="1000" b="1" dirty="0">
              <a:latin typeface="Aptos" panose="020B0004020202020204" pitchFamily="34" charset="0"/>
            </a:endParaRPr>
          </a:p>
        </p:txBody>
      </p:sp>
      <p:sp>
        <p:nvSpPr>
          <p:cNvPr id="85" name="TextBox 84">
            <a:extLst>
              <a:ext uri="{FF2B5EF4-FFF2-40B4-BE49-F238E27FC236}">
                <a16:creationId xmlns:a16="http://schemas.microsoft.com/office/drawing/2014/main" id="{3D0F5135-6044-3BB8-AAE6-50E4556318AD}"/>
              </a:ext>
            </a:extLst>
          </p:cNvPr>
          <p:cNvSpPr txBox="1"/>
          <p:nvPr/>
        </p:nvSpPr>
        <p:spPr>
          <a:xfrm>
            <a:off x="11740654" y="2915935"/>
            <a:ext cx="48601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b="1" dirty="0">
                <a:latin typeface="Aptos" panose="020B0004020202020204" pitchFamily="34" charset="0"/>
              </a:rPr>
              <a:t>+</a:t>
            </a:r>
            <a:r>
              <a:rPr lang="en-GB" sz="1000" b="1" dirty="0" err="1">
                <a:latin typeface="Aptos" panose="020B0004020202020204" pitchFamily="34" charset="0"/>
              </a:rPr>
              <a:t>ive</a:t>
            </a:r>
            <a:endParaRPr lang="en-GB" sz="1000" b="1" dirty="0">
              <a:latin typeface="Aptos" panose="020B0004020202020204" pitchFamily="34" charset="0"/>
            </a:endParaRPr>
          </a:p>
        </p:txBody>
      </p:sp>
      <p:sp>
        <p:nvSpPr>
          <p:cNvPr id="86" name="TextBox 85">
            <a:extLst>
              <a:ext uri="{FF2B5EF4-FFF2-40B4-BE49-F238E27FC236}">
                <a16:creationId xmlns:a16="http://schemas.microsoft.com/office/drawing/2014/main" id="{4211D0DC-46E3-08FB-7038-D168A24965B1}"/>
              </a:ext>
            </a:extLst>
          </p:cNvPr>
          <p:cNvSpPr txBox="1"/>
          <p:nvPr/>
        </p:nvSpPr>
        <p:spPr>
          <a:xfrm>
            <a:off x="11717585" y="2039765"/>
            <a:ext cx="48601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b="1" dirty="0">
                <a:latin typeface="Aptos" panose="020B0004020202020204" pitchFamily="34" charset="0"/>
              </a:rPr>
              <a:t>+</a:t>
            </a:r>
            <a:r>
              <a:rPr lang="en-GB" sz="1000" b="1" dirty="0" err="1">
                <a:latin typeface="Aptos" panose="020B0004020202020204" pitchFamily="34" charset="0"/>
              </a:rPr>
              <a:t>ive</a:t>
            </a:r>
            <a:endParaRPr lang="en-GB" sz="1000" b="1" dirty="0">
              <a:latin typeface="Aptos" panose="020B0004020202020204" pitchFamily="34" charset="0"/>
            </a:endParaRPr>
          </a:p>
        </p:txBody>
      </p:sp>
      <p:sp>
        <p:nvSpPr>
          <p:cNvPr id="87" name="TextBox 86">
            <a:extLst>
              <a:ext uri="{FF2B5EF4-FFF2-40B4-BE49-F238E27FC236}">
                <a16:creationId xmlns:a16="http://schemas.microsoft.com/office/drawing/2014/main" id="{7C5C81C0-0C59-883D-876C-B4EC4DC23530}"/>
              </a:ext>
            </a:extLst>
          </p:cNvPr>
          <p:cNvSpPr txBox="1"/>
          <p:nvPr/>
        </p:nvSpPr>
        <p:spPr>
          <a:xfrm>
            <a:off x="11713598" y="3607275"/>
            <a:ext cx="48601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b="1" dirty="0">
                <a:latin typeface="Aptos" panose="020B0004020202020204" pitchFamily="34" charset="0"/>
              </a:rPr>
              <a:t>+</a:t>
            </a:r>
            <a:r>
              <a:rPr lang="en-GB" sz="1000" b="1" dirty="0" err="1">
                <a:latin typeface="Aptos" panose="020B0004020202020204" pitchFamily="34" charset="0"/>
              </a:rPr>
              <a:t>ive</a:t>
            </a:r>
            <a:endParaRPr lang="en-GB" sz="1000" b="1" dirty="0">
              <a:latin typeface="Aptos" panose="020B0004020202020204" pitchFamily="34" charset="0"/>
            </a:endParaRPr>
          </a:p>
        </p:txBody>
      </p:sp>
      <p:sp>
        <p:nvSpPr>
          <p:cNvPr id="88" name="TextBox 87">
            <a:extLst>
              <a:ext uri="{FF2B5EF4-FFF2-40B4-BE49-F238E27FC236}">
                <a16:creationId xmlns:a16="http://schemas.microsoft.com/office/drawing/2014/main" id="{2426B037-7E03-5FEE-1B72-BAC7080A8048}"/>
              </a:ext>
            </a:extLst>
          </p:cNvPr>
          <p:cNvSpPr txBox="1"/>
          <p:nvPr/>
        </p:nvSpPr>
        <p:spPr>
          <a:xfrm>
            <a:off x="11682335" y="4428071"/>
            <a:ext cx="48601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b="1" dirty="0">
                <a:latin typeface="Aptos" panose="020B0004020202020204" pitchFamily="34" charset="0"/>
              </a:rPr>
              <a:t>+</a:t>
            </a:r>
            <a:r>
              <a:rPr lang="en-GB" sz="1000" b="1" dirty="0" err="1">
                <a:latin typeface="Aptos" panose="020B0004020202020204" pitchFamily="34" charset="0"/>
              </a:rPr>
              <a:t>ive</a:t>
            </a:r>
            <a:endParaRPr lang="en-GB" sz="1000" b="1" dirty="0">
              <a:latin typeface="Aptos" panose="020B0004020202020204" pitchFamily="34" charset="0"/>
            </a:endParaRPr>
          </a:p>
        </p:txBody>
      </p:sp>
      <p:sp>
        <p:nvSpPr>
          <p:cNvPr id="89" name="TextBox 88">
            <a:extLst>
              <a:ext uri="{FF2B5EF4-FFF2-40B4-BE49-F238E27FC236}">
                <a16:creationId xmlns:a16="http://schemas.microsoft.com/office/drawing/2014/main" id="{AD9DA018-13C2-1B39-090B-7B620A9D98AD}"/>
              </a:ext>
            </a:extLst>
          </p:cNvPr>
          <p:cNvSpPr txBox="1"/>
          <p:nvPr/>
        </p:nvSpPr>
        <p:spPr>
          <a:xfrm>
            <a:off x="11686245" y="5196909"/>
            <a:ext cx="48601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b="1" dirty="0">
                <a:latin typeface="Aptos" panose="020B0004020202020204" pitchFamily="34" charset="0"/>
              </a:rPr>
              <a:t>+</a:t>
            </a:r>
            <a:r>
              <a:rPr lang="en-GB" sz="1000" b="1" dirty="0" err="1">
                <a:latin typeface="Aptos" panose="020B0004020202020204" pitchFamily="34" charset="0"/>
              </a:rPr>
              <a:t>ive</a:t>
            </a:r>
            <a:endParaRPr lang="en-GB" sz="1000" b="1" dirty="0">
              <a:latin typeface="Aptos" panose="020B0004020202020204" pitchFamily="34" charset="0"/>
            </a:endParaRPr>
          </a:p>
        </p:txBody>
      </p:sp>
      <p:sp>
        <p:nvSpPr>
          <p:cNvPr id="90" name="TextBox 89">
            <a:extLst>
              <a:ext uri="{FF2B5EF4-FFF2-40B4-BE49-F238E27FC236}">
                <a16:creationId xmlns:a16="http://schemas.microsoft.com/office/drawing/2014/main" id="{DDD76579-44F6-B14B-2B7D-F30BAEE68E05}"/>
              </a:ext>
            </a:extLst>
          </p:cNvPr>
          <p:cNvSpPr txBox="1"/>
          <p:nvPr/>
        </p:nvSpPr>
        <p:spPr>
          <a:xfrm>
            <a:off x="11684637" y="5950666"/>
            <a:ext cx="48601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b="1" dirty="0">
                <a:latin typeface="Aptos" panose="020B0004020202020204" pitchFamily="34" charset="0"/>
              </a:rPr>
              <a:t>+</a:t>
            </a:r>
            <a:r>
              <a:rPr lang="en-GB" sz="1000" b="1" dirty="0" err="1">
                <a:latin typeface="Aptos" panose="020B0004020202020204" pitchFamily="34" charset="0"/>
              </a:rPr>
              <a:t>ive</a:t>
            </a:r>
            <a:endParaRPr lang="en-GB" sz="1000" b="1" dirty="0">
              <a:latin typeface="Aptos" panose="020B0004020202020204" pitchFamily="34" charset="0"/>
            </a:endParaRPr>
          </a:p>
        </p:txBody>
      </p:sp>
      <p:pic>
        <p:nvPicPr>
          <p:cNvPr id="92" name="Picture 91" descr="A blue and yellow interlocking rings&#10;&#10;AI-generated content may be incorrect.">
            <a:extLst>
              <a:ext uri="{FF2B5EF4-FFF2-40B4-BE49-F238E27FC236}">
                <a16:creationId xmlns:a16="http://schemas.microsoft.com/office/drawing/2014/main" id="{9E41FB56-86A9-FACD-7242-7F4DF4B607E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04622" y="148713"/>
            <a:ext cx="744441" cy="8427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5434993"/>
      </p:ext>
    </p:extLst>
  </p:cSld>
  <p:clrMapOvr>
    <a:masterClrMapping/>
  </p:clrMapOvr>
</p:sld>
</file>

<file path=ppt/theme/theme1.xml><?xml version="1.0" encoding="utf-8"?>
<a:theme xmlns:a="http://schemas.openxmlformats.org/drawingml/2006/main" name="1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Calibri"/>
        <a:ea typeface=""/>
        <a:cs typeface="Arial"/>
      </a:majorFont>
      <a:minorFont>
        <a:latin typeface="Calibri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42</TotalTime>
  <Words>151</Words>
  <Application>Microsoft Office PowerPoint</Application>
  <PresentationFormat>Widescreen</PresentationFormat>
  <Paragraphs>68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Amasis MT Pro</vt:lpstr>
      <vt:lpstr>Aptos</vt:lpstr>
      <vt:lpstr>Arial</vt:lpstr>
      <vt:lpstr>Bradley Hand ITC</vt:lpstr>
      <vt:lpstr>Calibri</vt:lpstr>
      <vt:lpstr>Garamond</vt:lpstr>
      <vt:lpstr>1_Default Design</vt:lpstr>
      <vt:lpstr>Burnout Assessment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Self assess</dc:title>
  <dc:creator>Tim Lambert</dc:creator>
  <cp:lastModifiedBy>Tim Lambert</cp:lastModifiedBy>
  <cp:revision>2</cp:revision>
  <dcterms:created xsi:type="dcterms:W3CDTF">2022-01-28T12:15:18Z</dcterms:created>
  <dcterms:modified xsi:type="dcterms:W3CDTF">2025-08-05T13:17:51Z</dcterms:modified>
</cp:coreProperties>
</file>